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handoutMasters/handoutMaster1.xml" ContentType="application/vnd.openxmlformats-officedocument.presentationml.handoutMaster+xml"/>
  <Override PartName="/ppt/media/image6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3"/>
    <p:sldId id="258" r:id="rId4"/>
    <p:sldId id="260" r:id="rId5"/>
    <p:sldId id="264" r:id="rId6"/>
    <p:sldId id="268" r:id="rId7"/>
    <p:sldId id="271" r:id="rId8"/>
    <p:sldId id="275" r:id="rId9"/>
  </p:sldIdLst>
  <p:sldSz cx="12192000" cy="6858000"/>
  <p:notesSz cx="6858000" cy="9144000"/>
  <p:embeddedFontLst>
    <p:embeddedFont>
      <p:font typeface="微软雅黑" panose="020B0503020204020204" charset="-122"/>
      <p:regular r:id="rId15"/>
      <p:bold r:id="rId16"/>
    </p:embeddedFont>
  </p:embeddedFontLst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7" userDrawn="1">
          <p15:clr>
            <a:srgbClr val="A4A3A4"/>
          </p15:clr>
        </p15:guide>
        <p15:guide id="2" pos="38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D8A"/>
    <a:srgbClr val="FFFFFF"/>
    <a:srgbClr val="014924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654" y="54"/>
      </p:cViewPr>
      <p:guideLst>
        <p:guide orient="horz" pos="2227"/>
        <p:guide pos="386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5.xml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2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78.xml"/><Relationship Id="rId15" Type="http://schemas.openxmlformats.org/officeDocument/2006/relationships/tags" Target="../tags/tag77.xml"/><Relationship Id="rId14" Type="http://schemas.openxmlformats.org/officeDocument/2006/relationships/tags" Target="../tags/tag76.xml"/><Relationship Id="rId13" Type="http://schemas.openxmlformats.org/officeDocument/2006/relationships/tags" Target="../tags/tag75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tags" Target="../tags/tag6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85.xml"/><Relationship Id="rId7" Type="http://schemas.openxmlformats.org/officeDocument/2006/relationships/image" Target="../media/image3.jpeg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7.xml"/><Relationship Id="rId4" Type="http://schemas.openxmlformats.org/officeDocument/2006/relationships/image" Target="../media/image6.svg"/><Relationship Id="rId3" Type="http://schemas.openxmlformats.org/officeDocument/2006/relationships/image" Target="../media/image5.png"/><Relationship Id="rId2" Type="http://schemas.openxmlformats.org/officeDocument/2006/relationships/tags" Target="../tags/tag86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0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1.png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2.xml"/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tags" Target="../tags/tag9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 rot="0">
            <a:off x="9889490" y="245110"/>
            <a:ext cx="1903095" cy="688975"/>
            <a:chOff x="6392863" y="300037"/>
            <a:chExt cx="17233900" cy="6237288"/>
          </a:xfrm>
          <a:solidFill>
            <a:srgbClr val="014924"/>
          </a:solidFill>
        </p:grpSpPr>
        <p:sp>
          <p:nvSpPr>
            <p:cNvPr id="7" name="Freeform 229"/>
            <p:cNvSpPr>
              <a:spLocks noEditPoints="1"/>
            </p:cNvSpPr>
            <p:nvPr/>
          </p:nvSpPr>
          <p:spPr bwMode="auto">
            <a:xfrm>
              <a:off x="20312063" y="550862"/>
              <a:ext cx="3314700" cy="4135438"/>
            </a:xfrm>
            <a:custGeom>
              <a:avLst/>
              <a:gdLst>
                <a:gd name="T0" fmla="*/ 454 w 1050"/>
                <a:gd name="T1" fmla="*/ 1123 h 1309"/>
                <a:gd name="T2" fmla="*/ 377 w 1050"/>
                <a:gd name="T3" fmla="*/ 1003 h 1309"/>
                <a:gd name="T4" fmla="*/ 174 w 1050"/>
                <a:gd name="T5" fmla="*/ 917 h 1309"/>
                <a:gd name="T6" fmla="*/ 462 w 1050"/>
                <a:gd name="T7" fmla="*/ 838 h 1309"/>
                <a:gd name="T8" fmla="*/ 553 w 1050"/>
                <a:gd name="T9" fmla="*/ 742 h 1309"/>
                <a:gd name="T10" fmla="*/ 490 w 1050"/>
                <a:gd name="T11" fmla="*/ 733 h 1309"/>
                <a:gd name="T12" fmla="*/ 259 w 1050"/>
                <a:gd name="T13" fmla="*/ 760 h 1309"/>
                <a:gd name="T14" fmla="*/ 489 w 1050"/>
                <a:gd name="T15" fmla="*/ 644 h 1309"/>
                <a:gd name="T16" fmla="*/ 805 w 1050"/>
                <a:gd name="T17" fmla="*/ 595 h 1309"/>
                <a:gd name="T18" fmla="*/ 623 w 1050"/>
                <a:gd name="T19" fmla="*/ 587 h 1309"/>
                <a:gd name="T20" fmla="*/ 391 w 1050"/>
                <a:gd name="T21" fmla="*/ 641 h 1309"/>
                <a:gd name="T22" fmla="*/ 131 w 1050"/>
                <a:gd name="T23" fmla="*/ 885 h 1309"/>
                <a:gd name="T24" fmla="*/ 17 w 1050"/>
                <a:gd name="T25" fmla="*/ 903 h 1309"/>
                <a:gd name="T26" fmla="*/ 72 w 1050"/>
                <a:gd name="T27" fmla="*/ 602 h 1309"/>
                <a:gd name="T28" fmla="*/ 163 w 1050"/>
                <a:gd name="T29" fmla="*/ 617 h 1309"/>
                <a:gd name="T30" fmla="*/ 179 w 1050"/>
                <a:gd name="T31" fmla="*/ 307 h 1309"/>
                <a:gd name="T32" fmla="*/ 291 w 1050"/>
                <a:gd name="T33" fmla="*/ 314 h 1309"/>
                <a:gd name="T34" fmla="*/ 304 w 1050"/>
                <a:gd name="T35" fmla="*/ 559 h 1309"/>
                <a:gd name="T36" fmla="*/ 321 w 1050"/>
                <a:gd name="T37" fmla="*/ 203 h 1309"/>
                <a:gd name="T38" fmla="*/ 400 w 1050"/>
                <a:gd name="T39" fmla="*/ 125 h 1309"/>
                <a:gd name="T40" fmla="*/ 502 w 1050"/>
                <a:gd name="T41" fmla="*/ 110 h 1309"/>
                <a:gd name="T42" fmla="*/ 599 w 1050"/>
                <a:gd name="T43" fmla="*/ 38 h 1309"/>
                <a:gd name="T44" fmla="*/ 711 w 1050"/>
                <a:gd name="T45" fmla="*/ 134 h 1309"/>
                <a:gd name="T46" fmla="*/ 685 w 1050"/>
                <a:gd name="T47" fmla="*/ 229 h 1309"/>
                <a:gd name="T48" fmla="*/ 795 w 1050"/>
                <a:gd name="T49" fmla="*/ 294 h 1309"/>
                <a:gd name="T50" fmla="*/ 700 w 1050"/>
                <a:gd name="T51" fmla="*/ 220 h 1309"/>
                <a:gd name="T52" fmla="*/ 876 w 1050"/>
                <a:gd name="T53" fmla="*/ 163 h 1309"/>
                <a:gd name="T54" fmla="*/ 825 w 1050"/>
                <a:gd name="T55" fmla="*/ 466 h 1309"/>
                <a:gd name="T56" fmla="*/ 837 w 1050"/>
                <a:gd name="T57" fmla="*/ 490 h 1309"/>
                <a:gd name="T58" fmla="*/ 1035 w 1050"/>
                <a:gd name="T59" fmla="*/ 573 h 1309"/>
                <a:gd name="T60" fmla="*/ 829 w 1050"/>
                <a:gd name="T61" fmla="*/ 670 h 1309"/>
                <a:gd name="T62" fmla="*/ 637 w 1050"/>
                <a:gd name="T63" fmla="*/ 817 h 1309"/>
                <a:gd name="T64" fmla="*/ 790 w 1050"/>
                <a:gd name="T65" fmla="*/ 823 h 1309"/>
                <a:gd name="T66" fmla="*/ 924 w 1050"/>
                <a:gd name="T67" fmla="*/ 917 h 1309"/>
                <a:gd name="T68" fmla="*/ 706 w 1050"/>
                <a:gd name="T69" fmla="*/ 948 h 1309"/>
                <a:gd name="T70" fmla="*/ 650 w 1050"/>
                <a:gd name="T71" fmla="*/ 1156 h 1309"/>
                <a:gd name="T72" fmla="*/ 430 w 1050"/>
                <a:gd name="T73" fmla="*/ 1238 h 1309"/>
                <a:gd name="T74" fmla="*/ 299 w 1050"/>
                <a:gd name="T75" fmla="*/ 1131 h 1309"/>
                <a:gd name="T76" fmla="*/ 485 w 1050"/>
                <a:gd name="T77" fmla="*/ 429 h 1309"/>
                <a:gd name="T78" fmla="*/ 406 w 1050"/>
                <a:gd name="T79" fmla="*/ 495 h 1309"/>
                <a:gd name="T80" fmla="*/ 490 w 1050"/>
                <a:gd name="T81" fmla="*/ 445 h 1309"/>
                <a:gd name="T82" fmla="*/ 433 w 1050"/>
                <a:gd name="T83" fmla="*/ 326 h 1309"/>
                <a:gd name="T84" fmla="*/ 456 w 1050"/>
                <a:gd name="T85" fmla="*/ 199 h 1309"/>
                <a:gd name="T86" fmla="*/ 708 w 1050"/>
                <a:gd name="T87" fmla="*/ 366 h 1309"/>
                <a:gd name="T88" fmla="*/ 733 w 1050"/>
                <a:gd name="T89" fmla="*/ 334 h 1309"/>
                <a:gd name="T90" fmla="*/ 680 w 1050"/>
                <a:gd name="T91" fmla="*/ 360 h 1309"/>
                <a:gd name="T92" fmla="*/ 558 w 1050"/>
                <a:gd name="T93" fmla="*/ 361 h 1309"/>
                <a:gd name="T94" fmla="*/ 563 w 1050"/>
                <a:gd name="T95" fmla="*/ 327 h 1309"/>
                <a:gd name="T96" fmla="*/ 661 w 1050"/>
                <a:gd name="T97" fmla="*/ 469 h 1309"/>
                <a:gd name="T98" fmla="*/ 675 w 1050"/>
                <a:gd name="T99" fmla="*/ 451 h 1309"/>
                <a:gd name="T100" fmla="*/ 570 w 1050"/>
                <a:gd name="T101" fmla="*/ 504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0" h="1309">
                  <a:moveTo>
                    <a:pt x="299" y="1131"/>
                  </a:moveTo>
                  <a:cubicBezTo>
                    <a:pt x="319" y="1129"/>
                    <a:pt x="339" y="1128"/>
                    <a:pt x="360" y="1127"/>
                  </a:cubicBezTo>
                  <a:cubicBezTo>
                    <a:pt x="391" y="1125"/>
                    <a:pt x="423" y="1124"/>
                    <a:pt x="454" y="1123"/>
                  </a:cubicBezTo>
                  <a:cubicBezTo>
                    <a:pt x="508" y="1121"/>
                    <a:pt x="533" y="1076"/>
                    <a:pt x="523" y="1028"/>
                  </a:cubicBezTo>
                  <a:cubicBezTo>
                    <a:pt x="514" y="986"/>
                    <a:pt x="514" y="986"/>
                    <a:pt x="472" y="983"/>
                  </a:cubicBezTo>
                  <a:cubicBezTo>
                    <a:pt x="438" y="981"/>
                    <a:pt x="408" y="993"/>
                    <a:pt x="377" y="1003"/>
                  </a:cubicBezTo>
                  <a:cubicBezTo>
                    <a:pt x="343" y="1015"/>
                    <a:pt x="309" y="1023"/>
                    <a:pt x="273" y="1018"/>
                  </a:cubicBezTo>
                  <a:cubicBezTo>
                    <a:pt x="227" y="1010"/>
                    <a:pt x="194" y="983"/>
                    <a:pt x="169" y="946"/>
                  </a:cubicBezTo>
                  <a:cubicBezTo>
                    <a:pt x="162" y="936"/>
                    <a:pt x="163" y="927"/>
                    <a:pt x="174" y="917"/>
                  </a:cubicBezTo>
                  <a:cubicBezTo>
                    <a:pt x="199" y="894"/>
                    <a:pt x="229" y="887"/>
                    <a:pt x="261" y="887"/>
                  </a:cubicBezTo>
                  <a:cubicBezTo>
                    <a:pt x="317" y="885"/>
                    <a:pt x="374" y="886"/>
                    <a:pt x="430" y="885"/>
                  </a:cubicBezTo>
                  <a:cubicBezTo>
                    <a:pt x="476" y="884"/>
                    <a:pt x="478" y="872"/>
                    <a:pt x="462" y="838"/>
                  </a:cubicBezTo>
                  <a:cubicBezTo>
                    <a:pt x="450" y="813"/>
                    <a:pt x="456" y="810"/>
                    <a:pt x="473" y="797"/>
                  </a:cubicBezTo>
                  <a:cubicBezTo>
                    <a:pt x="491" y="784"/>
                    <a:pt x="510" y="773"/>
                    <a:pt x="528" y="761"/>
                  </a:cubicBezTo>
                  <a:cubicBezTo>
                    <a:pt x="537" y="755"/>
                    <a:pt x="545" y="749"/>
                    <a:pt x="553" y="742"/>
                  </a:cubicBezTo>
                  <a:cubicBezTo>
                    <a:pt x="556" y="738"/>
                    <a:pt x="561" y="730"/>
                    <a:pt x="559" y="729"/>
                  </a:cubicBezTo>
                  <a:cubicBezTo>
                    <a:pt x="556" y="725"/>
                    <a:pt x="550" y="720"/>
                    <a:pt x="545" y="721"/>
                  </a:cubicBezTo>
                  <a:cubicBezTo>
                    <a:pt x="527" y="724"/>
                    <a:pt x="507" y="725"/>
                    <a:pt x="490" y="733"/>
                  </a:cubicBezTo>
                  <a:cubicBezTo>
                    <a:pt x="456" y="747"/>
                    <a:pt x="424" y="765"/>
                    <a:pt x="392" y="783"/>
                  </a:cubicBezTo>
                  <a:cubicBezTo>
                    <a:pt x="360" y="801"/>
                    <a:pt x="327" y="813"/>
                    <a:pt x="292" y="794"/>
                  </a:cubicBezTo>
                  <a:cubicBezTo>
                    <a:pt x="279" y="787"/>
                    <a:pt x="268" y="773"/>
                    <a:pt x="259" y="760"/>
                  </a:cubicBezTo>
                  <a:cubicBezTo>
                    <a:pt x="253" y="752"/>
                    <a:pt x="257" y="743"/>
                    <a:pt x="264" y="736"/>
                  </a:cubicBezTo>
                  <a:cubicBezTo>
                    <a:pt x="287" y="714"/>
                    <a:pt x="315" y="700"/>
                    <a:pt x="344" y="690"/>
                  </a:cubicBezTo>
                  <a:cubicBezTo>
                    <a:pt x="392" y="673"/>
                    <a:pt x="440" y="657"/>
                    <a:pt x="489" y="644"/>
                  </a:cubicBezTo>
                  <a:cubicBezTo>
                    <a:pt x="524" y="634"/>
                    <a:pt x="560" y="627"/>
                    <a:pt x="596" y="623"/>
                  </a:cubicBezTo>
                  <a:cubicBezTo>
                    <a:pt x="657" y="615"/>
                    <a:pt x="718" y="611"/>
                    <a:pt x="779" y="605"/>
                  </a:cubicBezTo>
                  <a:cubicBezTo>
                    <a:pt x="788" y="604"/>
                    <a:pt x="797" y="598"/>
                    <a:pt x="805" y="595"/>
                  </a:cubicBezTo>
                  <a:cubicBezTo>
                    <a:pt x="798" y="589"/>
                    <a:pt x="792" y="582"/>
                    <a:pt x="784" y="578"/>
                  </a:cubicBezTo>
                  <a:cubicBezTo>
                    <a:pt x="779" y="574"/>
                    <a:pt x="771" y="573"/>
                    <a:pt x="764" y="573"/>
                  </a:cubicBezTo>
                  <a:cubicBezTo>
                    <a:pt x="717" y="577"/>
                    <a:pt x="670" y="582"/>
                    <a:pt x="623" y="587"/>
                  </a:cubicBezTo>
                  <a:cubicBezTo>
                    <a:pt x="586" y="590"/>
                    <a:pt x="548" y="594"/>
                    <a:pt x="511" y="598"/>
                  </a:cubicBezTo>
                  <a:cubicBezTo>
                    <a:pt x="483" y="601"/>
                    <a:pt x="458" y="613"/>
                    <a:pt x="434" y="627"/>
                  </a:cubicBezTo>
                  <a:cubicBezTo>
                    <a:pt x="421" y="635"/>
                    <a:pt x="405" y="640"/>
                    <a:pt x="391" y="641"/>
                  </a:cubicBezTo>
                  <a:cubicBezTo>
                    <a:pt x="343" y="642"/>
                    <a:pt x="297" y="650"/>
                    <a:pt x="252" y="669"/>
                  </a:cubicBezTo>
                  <a:cubicBezTo>
                    <a:pt x="208" y="689"/>
                    <a:pt x="183" y="721"/>
                    <a:pt x="174" y="768"/>
                  </a:cubicBezTo>
                  <a:cubicBezTo>
                    <a:pt x="166" y="809"/>
                    <a:pt x="151" y="848"/>
                    <a:pt x="131" y="885"/>
                  </a:cubicBezTo>
                  <a:cubicBezTo>
                    <a:pt x="122" y="901"/>
                    <a:pt x="108" y="915"/>
                    <a:pt x="94" y="928"/>
                  </a:cubicBezTo>
                  <a:cubicBezTo>
                    <a:pt x="83" y="938"/>
                    <a:pt x="68" y="937"/>
                    <a:pt x="55" y="929"/>
                  </a:cubicBezTo>
                  <a:cubicBezTo>
                    <a:pt x="42" y="920"/>
                    <a:pt x="29" y="912"/>
                    <a:pt x="17" y="903"/>
                  </a:cubicBezTo>
                  <a:cubicBezTo>
                    <a:pt x="6" y="894"/>
                    <a:pt x="0" y="883"/>
                    <a:pt x="4" y="869"/>
                  </a:cubicBezTo>
                  <a:cubicBezTo>
                    <a:pt x="23" y="803"/>
                    <a:pt x="22" y="735"/>
                    <a:pt x="27" y="668"/>
                  </a:cubicBezTo>
                  <a:cubicBezTo>
                    <a:pt x="29" y="639"/>
                    <a:pt x="48" y="618"/>
                    <a:pt x="72" y="602"/>
                  </a:cubicBezTo>
                  <a:cubicBezTo>
                    <a:pt x="79" y="597"/>
                    <a:pt x="92" y="600"/>
                    <a:pt x="102" y="602"/>
                  </a:cubicBezTo>
                  <a:cubicBezTo>
                    <a:pt x="112" y="605"/>
                    <a:pt x="122" y="611"/>
                    <a:pt x="131" y="617"/>
                  </a:cubicBezTo>
                  <a:cubicBezTo>
                    <a:pt x="142" y="624"/>
                    <a:pt x="152" y="623"/>
                    <a:pt x="163" y="617"/>
                  </a:cubicBezTo>
                  <a:cubicBezTo>
                    <a:pt x="184" y="606"/>
                    <a:pt x="196" y="591"/>
                    <a:pt x="195" y="566"/>
                  </a:cubicBezTo>
                  <a:cubicBezTo>
                    <a:pt x="194" y="501"/>
                    <a:pt x="194" y="436"/>
                    <a:pt x="192" y="372"/>
                  </a:cubicBezTo>
                  <a:cubicBezTo>
                    <a:pt x="191" y="350"/>
                    <a:pt x="184" y="328"/>
                    <a:pt x="179" y="307"/>
                  </a:cubicBezTo>
                  <a:cubicBezTo>
                    <a:pt x="171" y="277"/>
                    <a:pt x="176" y="249"/>
                    <a:pt x="190" y="222"/>
                  </a:cubicBezTo>
                  <a:cubicBezTo>
                    <a:pt x="197" y="210"/>
                    <a:pt x="207" y="206"/>
                    <a:pt x="217" y="215"/>
                  </a:cubicBezTo>
                  <a:cubicBezTo>
                    <a:pt x="250" y="242"/>
                    <a:pt x="278" y="274"/>
                    <a:pt x="291" y="314"/>
                  </a:cubicBezTo>
                  <a:cubicBezTo>
                    <a:pt x="298" y="335"/>
                    <a:pt x="293" y="360"/>
                    <a:pt x="292" y="382"/>
                  </a:cubicBezTo>
                  <a:cubicBezTo>
                    <a:pt x="290" y="429"/>
                    <a:pt x="287" y="476"/>
                    <a:pt x="285" y="523"/>
                  </a:cubicBezTo>
                  <a:cubicBezTo>
                    <a:pt x="285" y="538"/>
                    <a:pt x="286" y="552"/>
                    <a:pt x="304" y="559"/>
                  </a:cubicBezTo>
                  <a:cubicBezTo>
                    <a:pt x="314" y="563"/>
                    <a:pt x="321" y="560"/>
                    <a:pt x="324" y="550"/>
                  </a:cubicBezTo>
                  <a:cubicBezTo>
                    <a:pt x="326" y="542"/>
                    <a:pt x="328" y="533"/>
                    <a:pt x="327" y="524"/>
                  </a:cubicBezTo>
                  <a:cubicBezTo>
                    <a:pt x="325" y="417"/>
                    <a:pt x="323" y="310"/>
                    <a:pt x="321" y="203"/>
                  </a:cubicBezTo>
                  <a:cubicBezTo>
                    <a:pt x="321" y="184"/>
                    <a:pt x="321" y="165"/>
                    <a:pt x="321" y="146"/>
                  </a:cubicBezTo>
                  <a:cubicBezTo>
                    <a:pt x="321" y="125"/>
                    <a:pt x="330" y="114"/>
                    <a:pt x="350" y="115"/>
                  </a:cubicBezTo>
                  <a:cubicBezTo>
                    <a:pt x="367" y="115"/>
                    <a:pt x="384" y="120"/>
                    <a:pt x="400" y="125"/>
                  </a:cubicBezTo>
                  <a:cubicBezTo>
                    <a:pt x="410" y="129"/>
                    <a:pt x="418" y="129"/>
                    <a:pt x="425" y="121"/>
                  </a:cubicBezTo>
                  <a:cubicBezTo>
                    <a:pt x="435" y="108"/>
                    <a:pt x="450" y="103"/>
                    <a:pt x="465" y="99"/>
                  </a:cubicBezTo>
                  <a:cubicBezTo>
                    <a:pt x="479" y="96"/>
                    <a:pt x="491" y="100"/>
                    <a:pt x="502" y="110"/>
                  </a:cubicBezTo>
                  <a:cubicBezTo>
                    <a:pt x="512" y="119"/>
                    <a:pt x="524" y="127"/>
                    <a:pt x="536" y="134"/>
                  </a:cubicBezTo>
                  <a:cubicBezTo>
                    <a:pt x="560" y="146"/>
                    <a:pt x="579" y="135"/>
                    <a:pt x="584" y="108"/>
                  </a:cubicBezTo>
                  <a:cubicBezTo>
                    <a:pt x="588" y="85"/>
                    <a:pt x="591" y="61"/>
                    <a:pt x="599" y="38"/>
                  </a:cubicBezTo>
                  <a:cubicBezTo>
                    <a:pt x="611" y="5"/>
                    <a:pt x="632" y="0"/>
                    <a:pt x="662" y="18"/>
                  </a:cubicBezTo>
                  <a:cubicBezTo>
                    <a:pt x="689" y="33"/>
                    <a:pt x="708" y="55"/>
                    <a:pt x="720" y="83"/>
                  </a:cubicBezTo>
                  <a:cubicBezTo>
                    <a:pt x="728" y="101"/>
                    <a:pt x="725" y="118"/>
                    <a:pt x="711" y="134"/>
                  </a:cubicBezTo>
                  <a:cubicBezTo>
                    <a:pt x="693" y="154"/>
                    <a:pt x="678" y="177"/>
                    <a:pt x="661" y="198"/>
                  </a:cubicBezTo>
                  <a:cubicBezTo>
                    <a:pt x="656" y="205"/>
                    <a:pt x="656" y="210"/>
                    <a:pt x="665" y="214"/>
                  </a:cubicBezTo>
                  <a:cubicBezTo>
                    <a:pt x="672" y="218"/>
                    <a:pt x="680" y="223"/>
                    <a:pt x="685" y="229"/>
                  </a:cubicBezTo>
                  <a:cubicBezTo>
                    <a:pt x="690" y="234"/>
                    <a:pt x="694" y="244"/>
                    <a:pt x="692" y="249"/>
                  </a:cubicBezTo>
                  <a:cubicBezTo>
                    <a:pt x="687" y="265"/>
                    <a:pt x="694" y="275"/>
                    <a:pt x="705" y="282"/>
                  </a:cubicBezTo>
                  <a:cubicBezTo>
                    <a:pt x="734" y="299"/>
                    <a:pt x="765" y="292"/>
                    <a:pt x="795" y="294"/>
                  </a:cubicBezTo>
                  <a:cubicBezTo>
                    <a:pt x="796" y="292"/>
                    <a:pt x="797" y="290"/>
                    <a:pt x="798" y="288"/>
                  </a:cubicBezTo>
                  <a:cubicBezTo>
                    <a:pt x="790" y="281"/>
                    <a:pt x="783" y="273"/>
                    <a:pt x="775" y="267"/>
                  </a:cubicBezTo>
                  <a:cubicBezTo>
                    <a:pt x="750" y="251"/>
                    <a:pt x="725" y="236"/>
                    <a:pt x="700" y="220"/>
                  </a:cubicBezTo>
                  <a:cubicBezTo>
                    <a:pt x="682" y="209"/>
                    <a:pt x="681" y="201"/>
                    <a:pt x="699" y="191"/>
                  </a:cubicBezTo>
                  <a:cubicBezTo>
                    <a:pt x="719" y="180"/>
                    <a:pt x="741" y="171"/>
                    <a:pt x="762" y="165"/>
                  </a:cubicBezTo>
                  <a:cubicBezTo>
                    <a:pt x="800" y="155"/>
                    <a:pt x="838" y="151"/>
                    <a:pt x="876" y="163"/>
                  </a:cubicBezTo>
                  <a:cubicBezTo>
                    <a:pt x="896" y="169"/>
                    <a:pt x="917" y="193"/>
                    <a:pt x="921" y="215"/>
                  </a:cubicBezTo>
                  <a:cubicBezTo>
                    <a:pt x="926" y="253"/>
                    <a:pt x="916" y="289"/>
                    <a:pt x="899" y="322"/>
                  </a:cubicBezTo>
                  <a:cubicBezTo>
                    <a:pt x="875" y="370"/>
                    <a:pt x="850" y="418"/>
                    <a:pt x="825" y="466"/>
                  </a:cubicBezTo>
                  <a:cubicBezTo>
                    <a:pt x="824" y="469"/>
                    <a:pt x="822" y="472"/>
                    <a:pt x="821" y="475"/>
                  </a:cubicBezTo>
                  <a:cubicBezTo>
                    <a:pt x="820" y="480"/>
                    <a:pt x="819" y="487"/>
                    <a:pt x="822" y="489"/>
                  </a:cubicBezTo>
                  <a:cubicBezTo>
                    <a:pt x="825" y="491"/>
                    <a:pt x="831" y="490"/>
                    <a:pt x="837" y="490"/>
                  </a:cubicBezTo>
                  <a:cubicBezTo>
                    <a:pt x="857" y="488"/>
                    <a:pt x="877" y="483"/>
                    <a:pt x="897" y="483"/>
                  </a:cubicBezTo>
                  <a:cubicBezTo>
                    <a:pt x="943" y="484"/>
                    <a:pt x="979" y="507"/>
                    <a:pt x="1010" y="540"/>
                  </a:cubicBezTo>
                  <a:cubicBezTo>
                    <a:pt x="1019" y="551"/>
                    <a:pt x="1030" y="561"/>
                    <a:pt x="1035" y="573"/>
                  </a:cubicBezTo>
                  <a:cubicBezTo>
                    <a:pt x="1050" y="615"/>
                    <a:pt x="1027" y="652"/>
                    <a:pt x="980" y="661"/>
                  </a:cubicBezTo>
                  <a:cubicBezTo>
                    <a:pt x="961" y="665"/>
                    <a:pt x="941" y="666"/>
                    <a:pt x="922" y="667"/>
                  </a:cubicBezTo>
                  <a:cubicBezTo>
                    <a:pt x="891" y="668"/>
                    <a:pt x="860" y="667"/>
                    <a:pt x="829" y="670"/>
                  </a:cubicBezTo>
                  <a:cubicBezTo>
                    <a:pt x="804" y="673"/>
                    <a:pt x="783" y="685"/>
                    <a:pt x="767" y="709"/>
                  </a:cubicBezTo>
                  <a:cubicBezTo>
                    <a:pt x="754" y="727"/>
                    <a:pt x="733" y="741"/>
                    <a:pt x="712" y="753"/>
                  </a:cubicBezTo>
                  <a:cubicBezTo>
                    <a:pt x="683" y="770"/>
                    <a:pt x="655" y="787"/>
                    <a:pt x="637" y="817"/>
                  </a:cubicBezTo>
                  <a:cubicBezTo>
                    <a:pt x="628" y="831"/>
                    <a:pt x="632" y="842"/>
                    <a:pt x="648" y="843"/>
                  </a:cubicBezTo>
                  <a:cubicBezTo>
                    <a:pt x="667" y="844"/>
                    <a:pt x="687" y="844"/>
                    <a:pt x="705" y="841"/>
                  </a:cubicBezTo>
                  <a:cubicBezTo>
                    <a:pt x="733" y="837"/>
                    <a:pt x="761" y="829"/>
                    <a:pt x="790" y="823"/>
                  </a:cubicBezTo>
                  <a:cubicBezTo>
                    <a:pt x="807" y="819"/>
                    <a:pt x="825" y="817"/>
                    <a:pt x="843" y="815"/>
                  </a:cubicBezTo>
                  <a:cubicBezTo>
                    <a:pt x="868" y="813"/>
                    <a:pt x="882" y="830"/>
                    <a:pt x="892" y="848"/>
                  </a:cubicBezTo>
                  <a:cubicBezTo>
                    <a:pt x="904" y="870"/>
                    <a:pt x="915" y="893"/>
                    <a:pt x="924" y="917"/>
                  </a:cubicBezTo>
                  <a:cubicBezTo>
                    <a:pt x="932" y="940"/>
                    <a:pt x="918" y="964"/>
                    <a:pt x="894" y="966"/>
                  </a:cubicBezTo>
                  <a:cubicBezTo>
                    <a:pt x="866" y="968"/>
                    <a:pt x="837" y="966"/>
                    <a:pt x="809" y="963"/>
                  </a:cubicBezTo>
                  <a:cubicBezTo>
                    <a:pt x="775" y="958"/>
                    <a:pt x="742" y="945"/>
                    <a:pt x="706" y="948"/>
                  </a:cubicBezTo>
                  <a:cubicBezTo>
                    <a:pt x="682" y="950"/>
                    <a:pt x="666" y="963"/>
                    <a:pt x="665" y="987"/>
                  </a:cubicBezTo>
                  <a:cubicBezTo>
                    <a:pt x="663" y="1013"/>
                    <a:pt x="664" y="1040"/>
                    <a:pt x="665" y="1066"/>
                  </a:cubicBezTo>
                  <a:cubicBezTo>
                    <a:pt x="665" y="1097"/>
                    <a:pt x="666" y="1129"/>
                    <a:pt x="650" y="1156"/>
                  </a:cubicBezTo>
                  <a:cubicBezTo>
                    <a:pt x="620" y="1206"/>
                    <a:pt x="588" y="1254"/>
                    <a:pt x="540" y="1289"/>
                  </a:cubicBezTo>
                  <a:cubicBezTo>
                    <a:pt x="513" y="1309"/>
                    <a:pt x="490" y="1306"/>
                    <a:pt x="467" y="1281"/>
                  </a:cubicBezTo>
                  <a:cubicBezTo>
                    <a:pt x="454" y="1267"/>
                    <a:pt x="444" y="1250"/>
                    <a:pt x="430" y="1238"/>
                  </a:cubicBezTo>
                  <a:cubicBezTo>
                    <a:pt x="409" y="1220"/>
                    <a:pt x="385" y="1204"/>
                    <a:pt x="363" y="1187"/>
                  </a:cubicBezTo>
                  <a:cubicBezTo>
                    <a:pt x="341" y="1170"/>
                    <a:pt x="319" y="1153"/>
                    <a:pt x="297" y="1136"/>
                  </a:cubicBezTo>
                  <a:cubicBezTo>
                    <a:pt x="298" y="1134"/>
                    <a:pt x="299" y="1133"/>
                    <a:pt x="299" y="1131"/>
                  </a:cubicBezTo>
                  <a:close/>
                  <a:moveTo>
                    <a:pt x="490" y="445"/>
                  </a:moveTo>
                  <a:cubicBezTo>
                    <a:pt x="489" y="445"/>
                    <a:pt x="488" y="444"/>
                    <a:pt x="487" y="443"/>
                  </a:cubicBezTo>
                  <a:cubicBezTo>
                    <a:pt x="487" y="438"/>
                    <a:pt x="487" y="433"/>
                    <a:pt x="485" y="429"/>
                  </a:cubicBezTo>
                  <a:cubicBezTo>
                    <a:pt x="481" y="417"/>
                    <a:pt x="476" y="405"/>
                    <a:pt x="462" y="404"/>
                  </a:cubicBezTo>
                  <a:cubicBezTo>
                    <a:pt x="454" y="404"/>
                    <a:pt x="443" y="409"/>
                    <a:pt x="438" y="415"/>
                  </a:cubicBezTo>
                  <a:cubicBezTo>
                    <a:pt x="417" y="437"/>
                    <a:pt x="410" y="466"/>
                    <a:pt x="406" y="495"/>
                  </a:cubicBezTo>
                  <a:cubicBezTo>
                    <a:pt x="404" y="509"/>
                    <a:pt x="415" y="516"/>
                    <a:pt x="427" y="509"/>
                  </a:cubicBezTo>
                  <a:cubicBezTo>
                    <a:pt x="442" y="500"/>
                    <a:pt x="458" y="491"/>
                    <a:pt x="471" y="479"/>
                  </a:cubicBezTo>
                  <a:cubicBezTo>
                    <a:pt x="480" y="470"/>
                    <a:pt x="484" y="457"/>
                    <a:pt x="490" y="445"/>
                  </a:cubicBezTo>
                  <a:close/>
                  <a:moveTo>
                    <a:pt x="432" y="309"/>
                  </a:moveTo>
                  <a:cubicBezTo>
                    <a:pt x="431" y="309"/>
                    <a:pt x="430" y="309"/>
                    <a:pt x="429" y="309"/>
                  </a:cubicBezTo>
                  <a:cubicBezTo>
                    <a:pt x="430" y="315"/>
                    <a:pt x="432" y="320"/>
                    <a:pt x="433" y="326"/>
                  </a:cubicBezTo>
                  <a:cubicBezTo>
                    <a:pt x="438" y="324"/>
                    <a:pt x="444" y="323"/>
                    <a:pt x="447" y="319"/>
                  </a:cubicBezTo>
                  <a:cubicBezTo>
                    <a:pt x="460" y="304"/>
                    <a:pt x="476" y="289"/>
                    <a:pt x="483" y="271"/>
                  </a:cubicBezTo>
                  <a:cubicBezTo>
                    <a:pt x="497" y="237"/>
                    <a:pt x="494" y="212"/>
                    <a:pt x="456" y="199"/>
                  </a:cubicBezTo>
                  <a:cubicBezTo>
                    <a:pt x="441" y="193"/>
                    <a:pt x="436" y="195"/>
                    <a:pt x="436" y="212"/>
                  </a:cubicBezTo>
                  <a:cubicBezTo>
                    <a:pt x="434" y="244"/>
                    <a:pt x="433" y="277"/>
                    <a:pt x="432" y="309"/>
                  </a:cubicBezTo>
                  <a:close/>
                  <a:moveTo>
                    <a:pt x="708" y="366"/>
                  </a:moveTo>
                  <a:cubicBezTo>
                    <a:pt x="719" y="365"/>
                    <a:pt x="727" y="367"/>
                    <a:pt x="733" y="363"/>
                  </a:cubicBezTo>
                  <a:cubicBezTo>
                    <a:pt x="739" y="360"/>
                    <a:pt x="745" y="353"/>
                    <a:pt x="747" y="346"/>
                  </a:cubicBezTo>
                  <a:cubicBezTo>
                    <a:pt x="747" y="343"/>
                    <a:pt x="739" y="335"/>
                    <a:pt x="733" y="334"/>
                  </a:cubicBezTo>
                  <a:cubicBezTo>
                    <a:pt x="717" y="331"/>
                    <a:pt x="701" y="329"/>
                    <a:pt x="685" y="329"/>
                  </a:cubicBezTo>
                  <a:cubicBezTo>
                    <a:pt x="679" y="329"/>
                    <a:pt x="670" y="337"/>
                    <a:pt x="669" y="343"/>
                  </a:cubicBezTo>
                  <a:cubicBezTo>
                    <a:pt x="668" y="348"/>
                    <a:pt x="675" y="358"/>
                    <a:pt x="680" y="360"/>
                  </a:cubicBezTo>
                  <a:cubicBezTo>
                    <a:pt x="690" y="365"/>
                    <a:pt x="701" y="365"/>
                    <a:pt x="708" y="366"/>
                  </a:cubicBezTo>
                  <a:close/>
                  <a:moveTo>
                    <a:pt x="545" y="352"/>
                  </a:moveTo>
                  <a:cubicBezTo>
                    <a:pt x="551" y="356"/>
                    <a:pt x="555" y="361"/>
                    <a:pt x="558" y="361"/>
                  </a:cubicBezTo>
                  <a:cubicBezTo>
                    <a:pt x="567" y="361"/>
                    <a:pt x="580" y="344"/>
                    <a:pt x="577" y="334"/>
                  </a:cubicBezTo>
                  <a:cubicBezTo>
                    <a:pt x="576" y="331"/>
                    <a:pt x="571" y="328"/>
                    <a:pt x="567" y="326"/>
                  </a:cubicBezTo>
                  <a:cubicBezTo>
                    <a:pt x="566" y="325"/>
                    <a:pt x="564" y="326"/>
                    <a:pt x="563" y="327"/>
                  </a:cubicBezTo>
                  <a:cubicBezTo>
                    <a:pt x="558" y="334"/>
                    <a:pt x="552" y="342"/>
                    <a:pt x="545" y="352"/>
                  </a:cubicBezTo>
                  <a:close/>
                  <a:moveTo>
                    <a:pt x="675" y="451"/>
                  </a:moveTo>
                  <a:cubicBezTo>
                    <a:pt x="669" y="459"/>
                    <a:pt x="665" y="464"/>
                    <a:pt x="661" y="469"/>
                  </a:cubicBezTo>
                  <a:cubicBezTo>
                    <a:pt x="666" y="473"/>
                    <a:pt x="672" y="478"/>
                    <a:pt x="677" y="480"/>
                  </a:cubicBezTo>
                  <a:cubicBezTo>
                    <a:pt x="680" y="480"/>
                    <a:pt x="688" y="473"/>
                    <a:pt x="688" y="471"/>
                  </a:cubicBezTo>
                  <a:cubicBezTo>
                    <a:pt x="686" y="465"/>
                    <a:pt x="681" y="460"/>
                    <a:pt x="675" y="451"/>
                  </a:cubicBezTo>
                  <a:close/>
                  <a:moveTo>
                    <a:pt x="593" y="504"/>
                  </a:moveTo>
                  <a:cubicBezTo>
                    <a:pt x="587" y="499"/>
                    <a:pt x="583" y="494"/>
                    <a:pt x="579" y="494"/>
                  </a:cubicBezTo>
                  <a:cubicBezTo>
                    <a:pt x="576" y="494"/>
                    <a:pt x="570" y="500"/>
                    <a:pt x="570" y="504"/>
                  </a:cubicBezTo>
                  <a:cubicBezTo>
                    <a:pt x="570" y="507"/>
                    <a:pt x="576" y="512"/>
                    <a:pt x="580" y="513"/>
                  </a:cubicBezTo>
                  <a:cubicBezTo>
                    <a:pt x="583" y="514"/>
                    <a:pt x="587" y="509"/>
                    <a:pt x="593" y="5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" name="Freeform 230"/>
            <p:cNvSpPr>
              <a:spLocks noEditPoints="1"/>
            </p:cNvSpPr>
            <p:nvPr/>
          </p:nvSpPr>
          <p:spPr bwMode="auto">
            <a:xfrm>
              <a:off x="6392863" y="300037"/>
              <a:ext cx="2906713" cy="4351338"/>
            </a:xfrm>
            <a:custGeom>
              <a:avLst/>
              <a:gdLst>
                <a:gd name="T0" fmla="*/ 397 w 921"/>
                <a:gd name="T1" fmla="*/ 1172 h 1377"/>
                <a:gd name="T2" fmla="*/ 373 w 921"/>
                <a:gd name="T3" fmla="*/ 894 h 1377"/>
                <a:gd name="T4" fmla="*/ 362 w 921"/>
                <a:gd name="T5" fmla="*/ 775 h 1377"/>
                <a:gd name="T6" fmla="*/ 360 w 921"/>
                <a:gd name="T7" fmla="*/ 755 h 1377"/>
                <a:gd name="T8" fmla="*/ 344 w 921"/>
                <a:gd name="T9" fmla="*/ 746 h 1377"/>
                <a:gd name="T10" fmla="*/ 246 w 921"/>
                <a:gd name="T11" fmla="*/ 791 h 1377"/>
                <a:gd name="T12" fmla="*/ 199 w 921"/>
                <a:gd name="T13" fmla="*/ 837 h 1377"/>
                <a:gd name="T14" fmla="*/ 141 w 921"/>
                <a:gd name="T15" fmla="*/ 853 h 1377"/>
                <a:gd name="T16" fmla="*/ 68 w 921"/>
                <a:gd name="T17" fmla="*/ 783 h 1377"/>
                <a:gd name="T18" fmla="*/ 30 w 921"/>
                <a:gd name="T19" fmla="*/ 727 h 1377"/>
                <a:gd name="T20" fmla="*/ 5 w 921"/>
                <a:gd name="T21" fmla="*/ 641 h 1377"/>
                <a:gd name="T22" fmla="*/ 30 w 921"/>
                <a:gd name="T23" fmla="*/ 513 h 1377"/>
                <a:gd name="T24" fmla="*/ 40 w 921"/>
                <a:gd name="T25" fmla="*/ 451 h 1377"/>
                <a:gd name="T26" fmla="*/ 92 w 921"/>
                <a:gd name="T27" fmla="*/ 398 h 1377"/>
                <a:gd name="T28" fmla="*/ 161 w 921"/>
                <a:gd name="T29" fmla="*/ 401 h 1377"/>
                <a:gd name="T30" fmla="*/ 177 w 921"/>
                <a:gd name="T31" fmla="*/ 398 h 1377"/>
                <a:gd name="T32" fmla="*/ 327 w 921"/>
                <a:gd name="T33" fmla="*/ 306 h 1377"/>
                <a:gd name="T34" fmla="*/ 347 w 921"/>
                <a:gd name="T35" fmla="*/ 270 h 1377"/>
                <a:gd name="T36" fmla="*/ 329 w 921"/>
                <a:gd name="T37" fmla="*/ 85 h 1377"/>
                <a:gd name="T38" fmla="*/ 338 w 921"/>
                <a:gd name="T39" fmla="*/ 57 h 1377"/>
                <a:gd name="T40" fmla="*/ 384 w 921"/>
                <a:gd name="T41" fmla="*/ 17 h 1377"/>
                <a:gd name="T42" fmla="*/ 456 w 921"/>
                <a:gd name="T43" fmla="*/ 11 h 1377"/>
                <a:gd name="T44" fmla="*/ 518 w 921"/>
                <a:gd name="T45" fmla="*/ 89 h 1377"/>
                <a:gd name="T46" fmla="*/ 531 w 921"/>
                <a:gd name="T47" fmla="*/ 217 h 1377"/>
                <a:gd name="T48" fmla="*/ 550 w 921"/>
                <a:gd name="T49" fmla="*/ 232 h 1377"/>
                <a:gd name="T50" fmla="*/ 667 w 921"/>
                <a:gd name="T51" fmla="*/ 217 h 1377"/>
                <a:gd name="T52" fmla="*/ 677 w 921"/>
                <a:gd name="T53" fmla="*/ 213 h 1377"/>
                <a:gd name="T54" fmla="*/ 854 w 921"/>
                <a:gd name="T55" fmla="*/ 227 h 1377"/>
                <a:gd name="T56" fmla="*/ 885 w 921"/>
                <a:gd name="T57" fmla="*/ 257 h 1377"/>
                <a:gd name="T58" fmla="*/ 868 w 921"/>
                <a:gd name="T59" fmla="*/ 371 h 1377"/>
                <a:gd name="T60" fmla="*/ 845 w 921"/>
                <a:gd name="T61" fmla="*/ 382 h 1377"/>
                <a:gd name="T62" fmla="*/ 781 w 921"/>
                <a:gd name="T63" fmla="*/ 467 h 1377"/>
                <a:gd name="T64" fmla="*/ 789 w 921"/>
                <a:gd name="T65" fmla="*/ 507 h 1377"/>
                <a:gd name="T66" fmla="*/ 777 w 921"/>
                <a:gd name="T67" fmla="*/ 583 h 1377"/>
                <a:gd name="T68" fmla="*/ 657 w 921"/>
                <a:gd name="T69" fmla="*/ 635 h 1377"/>
                <a:gd name="T70" fmla="*/ 577 w 921"/>
                <a:gd name="T71" fmla="*/ 670 h 1377"/>
                <a:gd name="T72" fmla="*/ 542 w 921"/>
                <a:gd name="T73" fmla="*/ 739 h 1377"/>
                <a:gd name="T74" fmla="*/ 545 w 921"/>
                <a:gd name="T75" fmla="*/ 1172 h 1377"/>
                <a:gd name="T76" fmla="*/ 534 w 921"/>
                <a:gd name="T77" fmla="*/ 1319 h 1377"/>
                <a:gd name="T78" fmla="*/ 507 w 921"/>
                <a:gd name="T79" fmla="*/ 1363 h 1377"/>
                <a:gd name="T80" fmla="*/ 456 w 921"/>
                <a:gd name="T81" fmla="*/ 1360 h 1377"/>
                <a:gd name="T82" fmla="*/ 405 w 921"/>
                <a:gd name="T83" fmla="*/ 1275 h 1377"/>
                <a:gd name="T84" fmla="*/ 390 w 921"/>
                <a:gd name="T85" fmla="*/ 1172 h 1377"/>
                <a:gd name="T86" fmla="*/ 397 w 921"/>
                <a:gd name="T87" fmla="*/ 1172 h 1377"/>
                <a:gd name="T88" fmla="*/ 348 w 921"/>
                <a:gd name="T89" fmla="*/ 532 h 1377"/>
                <a:gd name="T90" fmla="*/ 339 w 921"/>
                <a:gd name="T91" fmla="*/ 466 h 1377"/>
                <a:gd name="T92" fmla="*/ 321 w 921"/>
                <a:gd name="T93" fmla="*/ 457 h 1377"/>
                <a:gd name="T94" fmla="*/ 233 w 921"/>
                <a:gd name="T95" fmla="*/ 485 h 1377"/>
                <a:gd name="T96" fmla="*/ 210 w 921"/>
                <a:gd name="T97" fmla="*/ 516 h 1377"/>
                <a:gd name="T98" fmla="*/ 227 w 921"/>
                <a:gd name="T99" fmla="*/ 562 h 1377"/>
                <a:gd name="T100" fmla="*/ 298 w 921"/>
                <a:gd name="T101" fmla="*/ 593 h 1377"/>
                <a:gd name="T102" fmla="*/ 348 w 921"/>
                <a:gd name="T103" fmla="*/ 532 h 1377"/>
                <a:gd name="T104" fmla="*/ 535 w 921"/>
                <a:gd name="T105" fmla="*/ 415 h 1377"/>
                <a:gd name="T106" fmla="*/ 534 w 921"/>
                <a:gd name="T107" fmla="*/ 415 h 1377"/>
                <a:gd name="T108" fmla="*/ 534 w 921"/>
                <a:gd name="T109" fmla="*/ 463 h 1377"/>
                <a:gd name="T110" fmla="*/ 570 w 921"/>
                <a:gd name="T111" fmla="*/ 484 h 1377"/>
                <a:gd name="T112" fmla="*/ 606 w 921"/>
                <a:gd name="T113" fmla="*/ 451 h 1377"/>
                <a:gd name="T114" fmla="*/ 647 w 921"/>
                <a:gd name="T115" fmla="*/ 366 h 1377"/>
                <a:gd name="T116" fmla="*/ 618 w 921"/>
                <a:gd name="T117" fmla="*/ 330 h 1377"/>
                <a:gd name="T118" fmla="*/ 562 w 921"/>
                <a:gd name="T119" fmla="*/ 337 h 1377"/>
                <a:gd name="T120" fmla="*/ 535 w 921"/>
                <a:gd name="T121" fmla="*/ 373 h 1377"/>
                <a:gd name="T122" fmla="*/ 535 w 921"/>
                <a:gd name="T123" fmla="*/ 415 h 1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21" h="1377">
                  <a:moveTo>
                    <a:pt x="397" y="1172"/>
                  </a:moveTo>
                  <a:cubicBezTo>
                    <a:pt x="389" y="1079"/>
                    <a:pt x="381" y="986"/>
                    <a:pt x="373" y="894"/>
                  </a:cubicBezTo>
                  <a:cubicBezTo>
                    <a:pt x="370" y="854"/>
                    <a:pt x="366" y="814"/>
                    <a:pt x="362" y="775"/>
                  </a:cubicBezTo>
                  <a:cubicBezTo>
                    <a:pt x="361" y="768"/>
                    <a:pt x="361" y="762"/>
                    <a:pt x="360" y="755"/>
                  </a:cubicBezTo>
                  <a:cubicBezTo>
                    <a:pt x="358" y="746"/>
                    <a:pt x="355" y="744"/>
                    <a:pt x="344" y="746"/>
                  </a:cubicBezTo>
                  <a:cubicBezTo>
                    <a:pt x="308" y="754"/>
                    <a:pt x="275" y="768"/>
                    <a:pt x="246" y="791"/>
                  </a:cubicBezTo>
                  <a:cubicBezTo>
                    <a:pt x="229" y="804"/>
                    <a:pt x="213" y="820"/>
                    <a:pt x="199" y="837"/>
                  </a:cubicBezTo>
                  <a:cubicBezTo>
                    <a:pt x="183" y="856"/>
                    <a:pt x="165" y="860"/>
                    <a:pt x="141" y="853"/>
                  </a:cubicBezTo>
                  <a:cubicBezTo>
                    <a:pt x="104" y="842"/>
                    <a:pt x="85" y="814"/>
                    <a:pt x="68" y="783"/>
                  </a:cubicBezTo>
                  <a:cubicBezTo>
                    <a:pt x="57" y="763"/>
                    <a:pt x="45" y="744"/>
                    <a:pt x="30" y="727"/>
                  </a:cubicBezTo>
                  <a:cubicBezTo>
                    <a:pt x="8" y="702"/>
                    <a:pt x="0" y="673"/>
                    <a:pt x="5" y="641"/>
                  </a:cubicBezTo>
                  <a:cubicBezTo>
                    <a:pt x="12" y="598"/>
                    <a:pt x="22" y="556"/>
                    <a:pt x="30" y="513"/>
                  </a:cubicBezTo>
                  <a:cubicBezTo>
                    <a:pt x="34" y="493"/>
                    <a:pt x="36" y="472"/>
                    <a:pt x="40" y="451"/>
                  </a:cubicBezTo>
                  <a:cubicBezTo>
                    <a:pt x="45" y="421"/>
                    <a:pt x="65" y="406"/>
                    <a:pt x="92" y="398"/>
                  </a:cubicBezTo>
                  <a:cubicBezTo>
                    <a:pt x="115" y="392"/>
                    <a:pt x="138" y="392"/>
                    <a:pt x="161" y="401"/>
                  </a:cubicBezTo>
                  <a:cubicBezTo>
                    <a:pt x="166" y="403"/>
                    <a:pt x="173" y="401"/>
                    <a:pt x="177" y="398"/>
                  </a:cubicBezTo>
                  <a:cubicBezTo>
                    <a:pt x="227" y="367"/>
                    <a:pt x="277" y="336"/>
                    <a:pt x="327" y="306"/>
                  </a:cubicBezTo>
                  <a:cubicBezTo>
                    <a:pt x="348" y="294"/>
                    <a:pt x="350" y="295"/>
                    <a:pt x="347" y="270"/>
                  </a:cubicBezTo>
                  <a:cubicBezTo>
                    <a:pt x="342" y="208"/>
                    <a:pt x="335" y="147"/>
                    <a:pt x="329" y="85"/>
                  </a:cubicBezTo>
                  <a:cubicBezTo>
                    <a:pt x="327" y="74"/>
                    <a:pt x="329" y="65"/>
                    <a:pt x="338" y="57"/>
                  </a:cubicBezTo>
                  <a:cubicBezTo>
                    <a:pt x="354" y="44"/>
                    <a:pt x="368" y="30"/>
                    <a:pt x="384" y="17"/>
                  </a:cubicBezTo>
                  <a:cubicBezTo>
                    <a:pt x="407" y="0"/>
                    <a:pt x="431" y="0"/>
                    <a:pt x="456" y="11"/>
                  </a:cubicBezTo>
                  <a:cubicBezTo>
                    <a:pt x="490" y="27"/>
                    <a:pt x="514" y="50"/>
                    <a:pt x="518" y="89"/>
                  </a:cubicBezTo>
                  <a:cubicBezTo>
                    <a:pt x="523" y="132"/>
                    <a:pt x="528" y="174"/>
                    <a:pt x="531" y="217"/>
                  </a:cubicBezTo>
                  <a:cubicBezTo>
                    <a:pt x="532" y="231"/>
                    <a:pt x="537" y="234"/>
                    <a:pt x="550" y="232"/>
                  </a:cubicBezTo>
                  <a:cubicBezTo>
                    <a:pt x="589" y="227"/>
                    <a:pt x="628" y="222"/>
                    <a:pt x="667" y="217"/>
                  </a:cubicBezTo>
                  <a:cubicBezTo>
                    <a:pt x="671" y="217"/>
                    <a:pt x="674" y="215"/>
                    <a:pt x="677" y="213"/>
                  </a:cubicBezTo>
                  <a:cubicBezTo>
                    <a:pt x="740" y="168"/>
                    <a:pt x="801" y="181"/>
                    <a:pt x="854" y="227"/>
                  </a:cubicBezTo>
                  <a:cubicBezTo>
                    <a:pt x="865" y="236"/>
                    <a:pt x="875" y="247"/>
                    <a:pt x="885" y="257"/>
                  </a:cubicBezTo>
                  <a:cubicBezTo>
                    <a:pt x="921" y="296"/>
                    <a:pt x="913" y="344"/>
                    <a:pt x="868" y="371"/>
                  </a:cubicBezTo>
                  <a:cubicBezTo>
                    <a:pt x="861" y="375"/>
                    <a:pt x="853" y="379"/>
                    <a:pt x="845" y="382"/>
                  </a:cubicBezTo>
                  <a:cubicBezTo>
                    <a:pt x="807" y="398"/>
                    <a:pt x="788" y="428"/>
                    <a:pt x="781" y="467"/>
                  </a:cubicBezTo>
                  <a:cubicBezTo>
                    <a:pt x="779" y="479"/>
                    <a:pt x="783" y="495"/>
                    <a:pt x="789" y="507"/>
                  </a:cubicBezTo>
                  <a:cubicBezTo>
                    <a:pt x="805" y="540"/>
                    <a:pt x="805" y="559"/>
                    <a:pt x="777" y="583"/>
                  </a:cubicBezTo>
                  <a:cubicBezTo>
                    <a:pt x="743" y="614"/>
                    <a:pt x="704" y="633"/>
                    <a:pt x="657" y="635"/>
                  </a:cubicBezTo>
                  <a:cubicBezTo>
                    <a:pt x="627" y="637"/>
                    <a:pt x="602" y="654"/>
                    <a:pt x="577" y="670"/>
                  </a:cubicBezTo>
                  <a:cubicBezTo>
                    <a:pt x="551" y="686"/>
                    <a:pt x="542" y="707"/>
                    <a:pt x="542" y="739"/>
                  </a:cubicBezTo>
                  <a:cubicBezTo>
                    <a:pt x="544" y="883"/>
                    <a:pt x="545" y="1027"/>
                    <a:pt x="545" y="1172"/>
                  </a:cubicBezTo>
                  <a:cubicBezTo>
                    <a:pt x="544" y="1221"/>
                    <a:pt x="540" y="1271"/>
                    <a:pt x="534" y="1319"/>
                  </a:cubicBezTo>
                  <a:cubicBezTo>
                    <a:pt x="531" y="1335"/>
                    <a:pt x="519" y="1351"/>
                    <a:pt x="507" y="1363"/>
                  </a:cubicBezTo>
                  <a:cubicBezTo>
                    <a:pt x="494" y="1377"/>
                    <a:pt x="472" y="1375"/>
                    <a:pt x="456" y="1360"/>
                  </a:cubicBezTo>
                  <a:cubicBezTo>
                    <a:pt x="429" y="1338"/>
                    <a:pt x="413" y="1308"/>
                    <a:pt x="405" y="1275"/>
                  </a:cubicBezTo>
                  <a:cubicBezTo>
                    <a:pt x="398" y="1242"/>
                    <a:pt x="395" y="1207"/>
                    <a:pt x="390" y="1172"/>
                  </a:cubicBezTo>
                  <a:cubicBezTo>
                    <a:pt x="392" y="1172"/>
                    <a:pt x="394" y="1172"/>
                    <a:pt x="397" y="1172"/>
                  </a:cubicBezTo>
                  <a:close/>
                  <a:moveTo>
                    <a:pt x="348" y="532"/>
                  </a:moveTo>
                  <a:cubicBezTo>
                    <a:pt x="345" y="510"/>
                    <a:pt x="342" y="488"/>
                    <a:pt x="339" y="466"/>
                  </a:cubicBezTo>
                  <a:cubicBezTo>
                    <a:pt x="337" y="450"/>
                    <a:pt x="335" y="449"/>
                    <a:pt x="321" y="457"/>
                  </a:cubicBezTo>
                  <a:cubicBezTo>
                    <a:pt x="294" y="473"/>
                    <a:pt x="264" y="482"/>
                    <a:pt x="233" y="485"/>
                  </a:cubicBezTo>
                  <a:cubicBezTo>
                    <a:pt x="214" y="487"/>
                    <a:pt x="205" y="498"/>
                    <a:pt x="210" y="516"/>
                  </a:cubicBezTo>
                  <a:cubicBezTo>
                    <a:pt x="215" y="531"/>
                    <a:pt x="220" y="547"/>
                    <a:pt x="227" y="562"/>
                  </a:cubicBezTo>
                  <a:cubicBezTo>
                    <a:pt x="246" y="597"/>
                    <a:pt x="259" y="602"/>
                    <a:pt x="298" y="593"/>
                  </a:cubicBezTo>
                  <a:cubicBezTo>
                    <a:pt x="340" y="583"/>
                    <a:pt x="346" y="576"/>
                    <a:pt x="348" y="532"/>
                  </a:cubicBezTo>
                  <a:close/>
                  <a:moveTo>
                    <a:pt x="535" y="415"/>
                  </a:moveTo>
                  <a:cubicBezTo>
                    <a:pt x="534" y="415"/>
                    <a:pt x="534" y="415"/>
                    <a:pt x="534" y="415"/>
                  </a:cubicBezTo>
                  <a:cubicBezTo>
                    <a:pt x="534" y="431"/>
                    <a:pt x="533" y="447"/>
                    <a:pt x="534" y="463"/>
                  </a:cubicBezTo>
                  <a:cubicBezTo>
                    <a:pt x="535" y="484"/>
                    <a:pt x="552" y="495"/>
                    <a:pt x="570" y="484"/>
                  </a:cubicBezTo>
                  <a:cubicBezTo>
                    <a:pt x="584" y="475"/>
                    <a:pt x="597" y="464"/>
                    <a:pt x="606" y="451"/>
                  </a:cubicBezTo>
                  <a:cubicBezTo>
                    <a:pt x="625" y="426"/>
                    <a:pt x="640" y="397"/>
                    <a:pt x="647" y="366"/>
                  </a:cubicBezTo>
                  <a:cubicBezTo>
                    <a:pt x="653" y="342"/>
                    <a:pt x="643" y="328"/>
                    <a:pt x="618" y="330"/>
                  </a:cubicBezTo>
                  <a:cubicBezTo>
                    <a:pt x="600" y="331"/>
                    <a:pt x="581" y="333"/>
                    <a:pt x="562" y="337"/>
                  </a:cubicBezTo>
                  <a:cubicBezTo>
                    <a:pt x="542" y="341"/>
                    <a:pt x="535" y="352"/>
                    <a:pt x="535" y="373"/>
                  </a:cubicBezTo>
                  <a:cubicBezTo>
                    <a:pt x="534" y="387"/>
                    <a:pt x="535" y="401"/>
                    <a:pt x="535" y="4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" name="Freeform 231"/>
            <p:cNvSpPr/>
            <p:nvPr/>
          </p:nvSpPr>
          <p:spPr bwMode="auto">
            <a:xfrm>
              <a:off x="15524163" y="896937"/>
              <a:ext cx="3598863" cy="3176588"/>
            </a:xfrm>
            <a:custGeom>
              <a:avLst/>
              <a:gdLst>
                <a:gd name="T0" fmla="*/ 119 w 1140"/>
                <a:gd name="T1" fmla="*/ 282 h 1005"/>
                <a:gd name="T2" fmla="*/ 272 w 1140"/>
                <a:gd name="T3" fmla="*/ 299 h 1005"/>
                <a:gd name="T4" fmla="*/ 326 w 1140"/>
                <a:gd name="T5" fmla="*/ 300 h 1005"/>
                <a:gd name="T6" fmla="*/ 348 w 1140"/>
                <a:gd name="T7" fmla="*/ 272 h 1005"/>
                <a:gd name="T8" fmla="*/ 332 w 1140"/>
                <a:gd name="T9" fmla="*/ 128 h 1005"/>
                <a:gd name="T10" fmla="*/ 333 w 1140"/>
                <a:gd name="T11" fmla="*/ 85 h 1005"/>
                <a:gd name="T12" fmla="*/ 417 w 1140"/>
                <a:gd name="T13" fmla="*/ 3 h 1005"/>
                <a:gd name="T14" fmla="*/ 479 w 1140"/>
                <a:gd name="T15" fmla="*/ 4 h 1005"/>
                <a:gd name="T16" fmla="*/ 525 w 1140"/>
                <a:gd name="T17" fmla="*/ 42 h 1005"/>
                <a:gd name="T18" fmla="*/ 550 w 1140"/>
                <a:gd name="T19" fmla="*/ 93 h 1005"/>
                <a:gd name="T20" fmla="*/ 553 w 1140"/>
                <a:gd name="T21" fmla="*/ 165 h 1005"/>
                <a:gd name="T22" fmla="*/ 548 w 1140"/>
                <a:gd name="T23" fmla="*/ 194 h 1005"/>
                <a:gd name="T24" fmla="*/ 569 w 1140"/>
                <a:gd name="T25" fmla="*/ 217 h 1005"/>
                <a:gd name="T26" fmla="*/ 677 w 1140"/>
                <a:gd name="T27" fmla="*/ 184 h 1005"/>
                <a:gd name="T28" fmla="*/ 740 w 1140"/>
                <a:gd name="T29" fmla="*/ 185 h 1005"/>
                <a:gd name="T30" fmla="*/ 794 w 1140"/>
                <a:gd name="T31" fmla="*/ 227 h 1005"/>
                <a:gd name="T32" fmla="*/ 783 w 1140"/>
                <a:gd name="T33" fmla="*/ 295 h 1005"/>
                <a:gd name="T34" fmla="*/ 611 w 1140"/>
                <a:gd name="T35" fmla="*/ 372 h 1005"/>
                <a:gd name="T36" fmla="*/ 549 w 1140"/>
                <a:gd name="T37" fmla="*/ 405 h 1005"/>
                <a:gd name="T38" fmla="*/ 536 w 1140"/>
                <a:gd name="T39" fmla="*/ 448 h 1005"/>
                <a:gd name="T40" fmla="*/ 600 w 1140"/>
                <a:gd name="T41" fmla="*/ 560 h 1005"/>
                <a:gd name="T42" fmla="*/ 730 w 1140"/>
                <a:gd name="T43" fmla="*/ 711 h 1005"/>
                <a:gd name="T44" fmla="*/ 891 w 1140"/>
                <a:gd name="T45" fmla="*/ 832 h 1005"/>
                <a:gd name="T46" fmla="*/ 1032 w 1140"/>
                <a:gd name="T47" fmla="*/ 884 h 1005"/>
                <a:gd name="T48" fmla="*/ 1131 w 1140"/>
                <a:gd name="T49" fmla="*/ 913 h 1005"/>
                <a:gd name="T50" fmla="*/ 1140 w 1140"/>
                <a:gd name="T51" fmla="*/ 922 h 1005"/>
                <a:gd name="T52" fmla="*/ 1130 w 1140"/>
                <a:gd name="T53" fmla="*/ 929 h 1005"/>
                <a:gd name="T54" fmla="*/ 921 w 1140"/>
                <a:gd name="T55" fmla="*/ 992 h 1005"/>
                <a:gd name="T56" fmla="*/ 802 w 1140"/>
                <a:gd name="T57" fmla="*/ 999 h 1005"/>
                <a:gd name="T58" fmla="*/ 736 w 1140"/>
                <a:gd name="T59" fmla="*/ 959 h 1005"/>
                <a:gd name="T60" fmla="*/ 631 w 1140"/>
                <a:gd name="T61" fmla="*/ 831 h 1005"/>
                <a:gd name="T62" fmla="*/ 491 w 1140"/>
                <a:gd name="T63" fmla="*/ 631 h 1005"/>
                <a:gd name="T64" fmla="*/ 466 w 1140"/>
                <a:gd name="T65" fmla="*/ 592 h 1005"/>
                <a:gd name="T66" fmla="*/ 458 w 1140"/>
                <a:gd name="T67" fmla="*/ 586 h 1005"/>
                <a:gd name="T68" fmla="*/ 451 w 1140"/>
                <a:gd name="T69" fmla="*/ 592 h 1005"/>
                <a:gd name="T70" fmla="*/ 343 w 1140"/>
                <a:gd name="T71" fmla="*/ 790 h 1005"/>
                <a:gd name="T72" fmla="*/ 248 w 1140"/>
                <a:gd name="T73" fmla="*/ 892 h 1005"/>
                <a:gd name="T74" fmla="*/ 186 w 1140"/>
                <a:gd name="T75" fmla="*/ 900 h 1005"/>
                <a:gd name="T76" fmla="*/ 70 w 1140"/>
                <a:gd name="T77" fmla="*/ 865 h 1005"/>
                <a:gd name="T78" fmla="*/ 17 w 1140"/>
                <a:gd name="T79" fmla="*/ 838 h 1005"/>
                <a:gd name="T80" fmla="*/ 0 w 1140"/>
                <a:gd name="T81" fmla="*/ 814 h 1005"/>
                <a:gd name="T82" fmla="*/ 19 w 1140"/>
                <a:gd name="T83" fmla="*/ 796 h 1005"/>
                <a:gd name="T84" fmla="*/ 62 w 1140"/>
                <a:gd name="T85" fmla="*/ 783 h 1005"/>
                <a:gd name="T86" fmla="*/ 246 w 1140"/>
                <a:gd name="T87" fmla="*/ 682 h 1005"/>
                <a:gd name="T88" fmla="*/ 319 w 1140"/>
                <a:gd name="T89" fmla="*/ 536 h 1005"/>
                <a:gd name="T90" fmla="*/ 323 w 1140"/>
                <a:gd name="T91" fmla="*/ 514 h 1005"/>
                <a:gd name="T92" fmla="*/ 324 w 1140"/>
                <a:gd name="T93" fmla="*/ 494 h 1005"/>
                <a:gd name="T94" fmla="*/ 304 w 1140"/>
                <a:gd name="T95" fmla="*/ 497 h 1005"/>
                <a:gd name="T96" fmla="*/ 234 w 1140"/>
                <a:gd name="T97" fmla="*/ 512 h 1005"/>
                <a:gd name="T98" fmla="*/ 148 w 1140"/>
                <a:gd name="T99" fmla="*/ 513 h 1005"/>
                <a:gd name="T100" fmla="*/ 58 w 1140"/>
                <a:gd name="T101" fmla="*/ 444 h 1005"/>
                <a:gd name="T102" fmla="*/ 30 w 1140"/>
                <a:gd name="T103" fmla="*/ 362 h 1005"/>
                <a:gd name="T104" fmla="*/ 109 w 1140"/>
                <a:gd name="T105" fmla="*/ 282 h 1005"/>
                <a:gd name="T106" fmla="*/ 119 w 1140"/>
                <a:gd name="T107" fmla="*/ 283 h 1005"/>
                <a:gd name="T108" fmla="*/ 119 w 1140"/>
                <a:gd name="T109" fmla="*/ 282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40" h="1005">
                  <a:moveTo>
                    <a:pt x="119" y="282"/>
                  </a:moveTo>
                  <a:cubicBezTo>
                    <a:pt x="170" y="288"/>
                    <a:pt x="221" y="294"/>
                    <a:pt x="272" y="299"/>
                  </a:cubicBezTo>
                  <a:cubicBezTo>
                    <a:pt x="290" y="301"/>
                    <a:pt x="308" y="302"/>
                    <a:pt x="326" y="300"/>
                  </a:cubicBezTo>
                  <a:cubicBezTo>
                    <a:pt x="345" y="299"/>
                    <a:pt x="350" y="291"/>
                    <a:pt x="348" y="272"/>
                  </a:cubicBezTo>
                  <a:cubicBezTo>
                    <a:pt x="342" y="224"/>
                    <a:pt x="336" y="176"/>
                    <a:pt x="332" y="128"/>
                  </a:cubicBezTo>
                  <a:cubicBezTo>
                    <a:pt x="331" y="114"/>
                    <a:pt x="334" y="99"/>
                    <a:pt x="333" y="85"/>
                  </a:cubicBezTo>
                  <a:cubicBezTo>
                    <a:pt x="333" y="34"/>
                    <a:pt x="382" y="8"/>
                    <a:pt x="417" y="3"/>
                  </a:cubicBezTo>
                  <a:cubicBezTo>
                    <a:pt x="437" y="0"/>
                    <a:pt x="458" y="1"/>
                    <a:pt x="479" y="4"/>
                  </a:cubicBezTo>
                  <a:cubicBezTo>
                    <a:pt x="501" y="7"/>
                    <a:pt x="516" y="21"/>
                    <a:pt x="525" y="42"/>
                  </a:cubicBezTo>
                  <a:cubicBezTo>
                    <a:pt x="533" y="59"/>
                    <a:pt x="543" y="75"/>
                    <a:pt x="550" y="93"/>
                  </a:cubicBezTo>
                  <a:cubicBezTo>
                    <a:pt x="561" y="116"/>
                    <a:pt x="559" y="140"/>
                    <a:pt x="553" y="165"/>
                  </a:cubicBezTo>
                  <a:cubicBezTo>
                    <a:pt x="551" y="174"/>
                    <a:pt x="549" y="184"/>
                    <a:pt x="548" y="194"/>
                  </a:cubicBezTo>
                  <a:cubicBezTo>
                    <a:pt x="547" y="209"/>
                    <a:pt x="554" y="215"/>
                    <a:pt x="569" y="217"/>
                  </a:cubicBezTo>
                  <a:cubicBezTo>
                    <a:pt x="610" y="222"/>
                    <a:pt x="645" y="206"/>
                    <a:pt x="677" y="184"/>
                  </a:cubicBezTo>
                  <a:cubicBezTo>
                    <a:pt x="699" y="170"/>
                    <a:pt x="719" y="168"/>
                    <a:pt x="740" y="185"/>
                  </a:cubicBezTo>
                  <a:cubicBezTo>
                    <a:pt x="758" y="199"/>
                    <a:pt x="778" y="211"/>
                    <a:pt x="794" y="227"/>
                  </a:cubicBezTo>
                  <a:cubicBezTo>
                    <a:pt x="819" y="251"/>
                    <a:pt x="814" y="280"/>
                    <a:pt x="783" y="295"/>
                  </a:cubicBezTo>
                  <a:cubicBezTo>
                    <a:pt x="726" y="321"/>
                    <a:pt x="668" y="346"/>
                    <a:pt x="611" y="372"/>
                  </a:cubicBezTo>
                  <a:cubicBezTo>
                    <a:pt x="590" y="382"/>
                    <a:pt x="569" y="393"/>
                    <a:pt x="549" y="405"/>
                  </a:cubicBezTo>
                  <a:cubicBezTo>
                    <a:pt x="533" y="415"/>
                    <a:pt x="530" y="429"/>
                    <a:pt x="536" y="448"/>
                  </a:cubicBezTo>
                  <a:cubicBezTo>
                    <a:pt x="550" y="490"/>
                    <a:pt x="576" y="525"/>
                    <a:pt x="600" y="560"/>
                  </a:cubicBezTo>
                  <a:cubicBezTo>
                    <a:pt x="638" y="615"/>
                    <a:pt x="682" y="665"/>
                    <a:pt x="730" y="711"/>
                  </a:cubicBezTo>
                  <a:cubicBezTo>
                    <a:pt x="779" y="758"/>
                    <a:pt x="831" y="800"/>
                    <a:pt x="891" y="832"/>
                  </a:cubicBezTo>
                  <a:cubicBezTo>
                    <a:pt x="936" y="855"/>
                    <a:pt x="983" y="873"/>
                    <a:pt x="1032" y="884"/>
                  </a:cubicBezTo>
                  <a:cubicBezTo>
                    <a:pt x="1066" y="891"/>
                    <a:pt x="1098" y="903"/>
                    <a:pt x="1131" y="913"/>
                  </a:cubicBezTo>
                  <a:cubicBezTo>
                    <a:pt x="1134" y="914"/>
                    <a:pt x="1137" y="919"/>
                    <a:pt x="1140" y="922"/>
                  </a:cubicBezTo>
                  <a:cubicBezTo>
                    <a:pt x="1136" y="924"/>
                    <a:pt x="1134" y="928"/>
                    <a:pt x="1130" y="929"/>
                  </a:cubicBezTo>
                  <a:cubicBezTo>
                    <a:pt x="1062" y="957"/>
                    <a:pt x="993" y="979"/>
                    <a:pt x="921" y="992"/>
                  </a:cubicBezTo>
                  <a:cubicBezTo>
                    <a:pt x="882" y="1000"/>
                    <a:pt x="842" y="1005"/>
                    <a:pt x="802" y="999"/>
                  </a:cubicBezTo>
                  <a:cubicBezTo>
                    <a:pt x="774" y="994"/>
                    <a:pt x="753" y="979"/>
                    <a:pt x="736" y="959"/>
                  </a:cubicBezTo>
                  <a:cubicBezTo>
                    <a:pt x="700" y="917"/>
                    <a:pt x="663" y="875"/>
                    <a:pt x="631" y="831"/>
                  </a:cubicBezTo>
                  <a:cubicBezTo>
                    <a:pt x="582" y="765"/>
                    <a:pt x="537" y="698"/>
                    <a:pt x="491" y="631"/>
                  </a:cubicBezTo>
                  <a:cubicBezTo>
                    <a:pt x="482" y="619"/>
                    <a:pt x="475" y="605"/>
                    <a:pt x="466" y="592"/>
                  </a:cubicBezTo>
                  <a:cubicBezTo>
                    <a:pt x="465" y="589"/>
                    <a:pt x="461" y="586"/>
                    <a:pt x="458" y="586"/>
                  </a:cubicBezTo>
                  <a:cubicBezTo>
                    <a:pt x="456" y="585"/>
                    <a:pt x="452" y="589"/>
                    <a:pt x="451" y="592"/>
                  </a:cubicBezTo>
                  <a:cubicBezTo>
                    <a:pt x="420" y="661"/>
                    <a:pt x="386" y="728"/>
                    <a:pt x="343" y="790"/>
                  </a:cubicBezTo>
                  <a:cubicBezTo>
                    <a:pt x="317" y="829"/>
                    <a:pt x="289" y="867"/>
                    <a:pt x="248" y="892"/>
                  </a:cubicBezTo>
                  <a:cubicBezTo>
                    <a:pt x="229" y="903"/>
                    <a:pt x="209" y="907"/>
                    <a:pt x="186" y="900"/>
                  </a:cubicBezTo>
                  <a:cubicBezTo>
                    <a:pt x="148" y="887"/>
                    <a:pt x="109" y="877"/>
                    <a:pt x="70" y="865"/>
                  </a:cubicBezTo>
                  <a:cubicBezTo>
                    <a:pt x="52" y="858"/>
                    <a:pt x="34" y="849"/>
                    <a:pt x="17" y="838"/>
                  </a:cubicBezTo>
                  <a:cubicBezTo>
                    <a:pt x="9" y="833"/>
                    <a:pt x="1" y="823"/>
                    <a:pt x="0" y="814"/>
                  </a:cubicBezTo>
                  <a:cubicBezTo>
                    <a:pt x="0" y="809"/>
                    <a:pt x="11" y="800"/>
                    <a:pt x="19" y="796"/>
                  </a:cubicBezTo>
                  <a:cubicBezTo>
                    <a:pt x="33" y="790"/>
                    <a:pt x="47" y="786"/>
                    <a:pt x="62" y="783"/>
                  </a:cubicBezTo>
                  <a:cubicBezTo>
                    <a:pt x="134" y="768"/>
                    <a:pt x="197" y="737"/>
                    <a:pt x="246" y="682"/>
                  </a:cubicBezTo>
                  <a:cubicBezTo>
                    <a:pt x="284" y="640"/>
                    <a:pt x="307" y="591"/>
                    <a:pt x="319" y="536"/>
                  </a:cubicBezTo>
                  <a:cubicBezTo>
                    <a:pt x="321" y="529"/>
                    <a:pt x="322" y="522"/>
                    <a:pt x="323" y="514"/>
                  </a:cubicBezTo>
                  <a:cubicBezTo>
                    <a:pt x="324" y="508"/>
                    <a:pt x="324" y="501"/>
                    <a:pt x="324" y="494"/>
                  </a:cubicBezTo>
                  <a:cubicBezTo>
                    <a:pt x="317" y="495"/>
                    <a:pt x="310" y="495"/>
                    <a:pt x="304" y="497"/>
                  </a:cubicBezTo>
                  <a:cubicBezTo>
                    <a:pt x="281" y="502"/>
                    <a:pt x="258" y="509"/>
                    <a:pt x="234" y="512"/>
                  </a:cubicBezTo>
                  <a:cubicBezTo>
                    <a:pt x="206" y="515"/>
                    <a:pt x="176" y="515"/>
                    <a:pt x="148" y="513"/>
                  </a:cubicBezTo>
                  <a:cubicBezTo>
                    <a:pt x="104" y="509"/>
                    <a:pt x="78" y="478"/>
                    <a:pt x="58" y="444"/>
                  </a:cubicBezTo>
                  <a:cubicBezTo>
                    <a:pt x="44" y="419"/>
                    <a:pt x="33" y="392"/>
                    <a:pt x="30" y="362"/>
                  </a:cubicBezTo>
                  <a:cubicBezTo>
                    <a:pt x="26" y="308"/>
                    <a:pt x="54" y="279"/>
                    <a:pt x="109" y="282"/>
                  </a:cubicBezTo>
                  <a:cubicBezTo>
                    <a:pt x="112" y="283"/>
                    <a:pt x="116" y="283"/>
                    <a:pt x="119" y="283"/>
                  </a:cubicBezTo>
                  <a:cubicBezTo>
                    <a:pt x="119" y="283"/>
                    <a:pt x="119" y="282"/>
                    <a:pt x="119" y="2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" name="Freeform 232"/>
            <p:cNvSpPr/>
            <p:nvPr/>
          </p:nvSpPr>
          <p:spPr bwMode="auto">
            <a:xfrm>
              <a:off x="11042651" y="1055687"/>
              <a:ext cx="2644775" cy="2740025"/>
            </a:xfrm>
            <a:custGeom>
              <a:avLst/>
              <a:gdLst>
                <a:gd name="T0" fmla="*/ 838 w 838"/>
                <a:gd name="T1" fmla="*/ 515 h 867"/>
                <a:gd name="T2" fmla="*/ 828 w 838"/>
                <a:gd name="T3" fmla="*/ 633 h 867"/>
                <a:gd name="T4" fmla="*/ 766 w 838"/>
                <a:gd name="T5" fmla="*/ 779 h 867"/>
                <a:gd name="T6" fmla="*/ 717 w 838"/>
                <a:gd name="T7" fmla="*/ 835 h 867"/>
                <a:gd name="T8" fmla="*/ 682 w 838"/>
                <a:gd name="T9" fmla="*/ 823 h 867"/>
                <a:gd name="T10" fmla="*/ 656 w 838"/>
                <a:gd name="T11" fmla="*/ 708 h 867"/>
                <a:gd name="T12" fmla="*/ 648 w 838"/>
                <a:gd name="T13" fmla="*/ 659 h 867"/>
                <a:gd name="T14" fmla="*/ 633 w 838"/>
                <a:gd name="T15" fmla="*/ 650 h 867"/>
                <a:gd name="T16" fmla="*/ 587 w 838"/>
                <a:gd name="T17" fmla="*/ 661 h 867"/>
                <a:gd name="T18" fmla="*/ 520 w 838"/>
                <a:gd name="T19" fmla="*/ 682 h 867"/>
                <a:gd name="T20" fmla="*/ 501 w 838"/>
                <a:gd name="T21" fmla="*/ 694 h 867"/>
                <a:gd name="T22" fmla="*/ 393 w 838"/>
                <a:gd name="T23" fmla="*/ 740 h 867"/>
                <a:gd name="T24" fmla="*/ 277 w 838"/>
                <a:gd name="T25" fmla="*/ 754 h 867"/>
                <a:gd name="T26" fmla="*/ 221 w 838"/>
                <a:gd name="T27" fmla="*/ 788 h 867"/>
                <a:gd name="T28" fmla="*/ 153 w 838"/>
                <a:gd name="T29" fmla="*/ 842 h 867"/>
                <a:gd name="T30" fmla="*/ 46 w 838"/>
                <a:gd name="T31" fmla="*/ 812 h 867"/>
                <a:gd name="T32" fmla="*/ 11 w 838"/>
                <a:gd name="T33" fmla="*/ 747 h 867"/>
                <a:gd name="T34" fmla="*/ 10 w 838"/>
                <a:gd name="T35" fmla="*/ 693 h 867"/>
                <a:gd name="T36" fmla="*/ 44 w 838"/>
                <a:gd name="T37" fmla="*/ 445 h 867"/>
                <a:gd name="T38" fmla="*/ 42 w 838"/>
                <a:gd name="T39" fmla="*/ 437 h 867"/>
                <a:gd name="T40" fmla="*/ 98 w 838"/>
                <a:gd name="T41" fmla="*/ 390 h 867"/>
                <a:gd name="T42" fmla="*/ 169 w 838"/>
                <a:gd name="T43" fmla="*/ 471 h 867"/>
                <a:gd name="T44" fmla="*/ 186 w 838"/>
                <a:gd name="T45" fmla="*/ 587 h 867"/>
                <a:gd name="T46" fmla="*/ 187 w 838"/>
                <a:gd name="T47" fmla="*/ 610 h 867"/>
                <a:gd name="T48" fmla="*/ 215 w 838"/>
                <a:gd name="T49" fmla="*/ 633 h 867"/>
                <a:gd name="T50" fmla="*/ 328 w 838"/>
                <a:gd name="T51" fmla="*/ 612 h 867"/>
                <a:gd name="T52" fmla="*/ 343 w 838"/>
                <a:gd name="T53" fmla="*/ 594 h 867"/>
                <a:gd name="T54" fmla="*/ 327 w 838"/>
                <a:gd name="T55" fmla="*/ 316 h 867"/>
                <a:gd name="T56" fmla="*/ 312 w 838"/>
                <a:gd name="T57" fmla="*/ 63 h 867"/>
                <a:gd name="T58" fmla="*/ 358 w 838"/>
                <a:gd name="T59" fmla="*/ 1 h 867"/>
                <a:gd name="T60" fmla="*/ 395 w 838"/>
                <a:gd name="T61" fmla="*/ 4 h 867"/>
                <a:gd name="T62" fmla="*/ 491 w 838"/>
                <a:gd name="T63" fmla="*/ 55 h 867"/>
                <a:gd name="T64" fmla="*/ 504 w 838"/>
                <a:gd name="T65" fmla="*/ 109 h 867"/>
                <a:gd name="T66" fmla="*/ 492 w 838"/>
                <a:gd name="T67" fmla="*/ 200 h 867"/>
                <a:gd name="T68" fmla="*/ 486 w 838"/>
                <a:gd name="T69" fmla="*/ 457 h 867"/>
                <a:gd name="T70" fmla="*/ 495 w 838"/>
                <a:gd name="T71" fmla="*/ 539 h 867"/>
                <a:gd name="T72" fmla="*/ 517 w 838"/>
                <a:gd name="T73" fmla="*/ 553 h 867"/>
                <a:gd name="T74" fmla="*/ 598 w 838"/>
                <a:gd name="T75" fmla="*/ 533 h 867"/>
                <a:gd name="T76" fmla="*/ 634 w 838"/>
                <a:gd name="T77" fmla="*/ 524 h 867"/>
                <a:gd name="T78" fmla="*/ 656 w 838"/>
                <a:gd name="T79" fmla="*/ 498 h 867"/>
                <a:gd name="T80" fmla="*/ 687 w 838"/>
                <a:gd name="T81" fmla="*/ 376 h 867"/>
                <a:gd name="T82" fmla="*/ 689 w 838"/>
                <a:gd name="T83" fmla="*/ 370 h 867"/>
                <a:gd name="T84" fmla="*/ 737 w 838"/>
                <a:gd name="T85" fmla="*/ 346 h 867"/>
                <a:gd name="T86" fmla="*/ 815 w 838"/>
                <a:gd name="T87" fmla="*/ 378 h 867"/>
                <a:gd name="T88" fmla="*/ 838 w 838"/>
                <a:gd name="T89" fmla="*/ 426 h 867"/>
                <a:gd name="T90" fmla="*/ 838 w 838"/>
                <a:gd name="T91" fmla="*/ 515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8" h="867">
                  <a:moveTo>
                    <a:pt x="838" y="515"/>
                  </a:moveTo>
                  <a:cubicBezTo>
                    <a:pt x="835" y="548"/>
                    <a:pt x="831" y="590"/>
                    <a:pt x="828" y="633"/>
                  </a:cubicBezTo>
                  <a:cubicBezTo>
                    <a:pt x="824" y="689"/>
                    <a:pt x="802" y="737"/>
                    <a:pt x="766" y="779"/>
                  </a:cubicBezTo>
                  <a:cubicBezTo>
                    <a:pt x="750" y="798"/>
                    <a:pt x="734" y="817"/>
                    <a:pt x="717" y="835"/>
                  </a:cubicBezTo>
                  <a:cubicBezTo>
                    <a:pt x="699" y="851"/>
                    <a:pt x="689" y="848"/>
                    <a:pt x="682" y="823"/>
                  </a:cubicBezTo>
                  <a:cubicBezTo>
                    <a:pt x="671" y="785"/>
                    <a:pt x="664" y="746"/>
                    <a:pt x="656" y="708"/>
                  </a:cubicBezTo>
                  <a:cubicBezTo>
                    <a:pt x="653" y="692"/>
                    <a:pt x="650" y="675"/>
                    <a:pt x="648" y="659"/>
                  </a:cubicBezTo>
                  <a:cubicBezTo>
                    <a:pt x="647" y="650"/>
                    <a:pt x="641" y="648"/>
                    <a:pt x="633" y="650"/>
                  </a:cubicBezTo>
                  <a:cubicBezTo>
                    <a:pt x="618" y="653"/>
                    <a:pt x="602" y="657"/>
                    <a:pt x="587" y="661"/>
                  </a:cubicBezTo>
                  <a:cubicBezTo>
                    <a:pt x="565" y="668"/>
                    <a:pt x="542" y="675"/>
                    <a:pt x="520" y="682"/>
                  </a:cubicBezTo>
                  <a:cubicBezTo>
                    <a:pt x="513" y="685"/>
                    <a:pt x="505" y="688"/>
                    <a:pt x="501" y="694"/>
                  </a:cubicBezTo>
                  <a:cubicBezTo>
                    <a:pt x="475" y="733"/>
                    <a:pt x="435" y="737"/>
                    <a:pt x="393" y="740"/>
                  </a:cubicBezTo>
                  <a:cubicBezTo>
                    <a:pt x="355" y="743"/>
                    <a:pt x="316" y="749"/>
                    <a:pt x="277" y="754"/>
                  </a:cubicBezTo>
                  <a:cubicBezTo>
                    <a:pt x="254" y="757"/>
                    <a:pt x="237" y="772"/>
                    <a:pt x="221" y="788"/>
                  </a:cubicBezTo>
                  <a:cubicBezTo>
                    <a:pt x="199" y="807"/>
                    <a:pt x="178" y="826"/>
                    <a:pt x="153" y="842"/>
                  </a:cubicBezTo>
                  <a:cubicBezTo>
                    <a:pt x="114" y="867"/>
                    <a:pt x="69" y="853"/>
                    <a:pt x="46" y="812"/>
                  </a:cubicBezTo>
                  <a:cubicBezTo>
                    <a:pt x="34" y="791"/>
                    <a:pt x="22" y="769"/>
                    <a:pt x="11" y="747"/>
                  </a:cubicBezTo>
                  <a:cubicBezTo>
                    <a:pt x="2" y="729"/>
                    <a:pt x="0" y="711"/>
                    <a:pt x="10" y="693"/>
                  </a:cubicBezTo>
                  <a:cubicBezTo>
                    <a:pt x="52" y="615"/>
                    <a:pt x="61" y="532"/>
                    <a:pt x="44" y="445"/>
                  </a:cubicBezTo>
                  <a:cubicBezTo>
                    <a:pt x="43" y="442"/>
                    <a:pt x="43" y="440"/>
                    <a:pt x="42" y="437"/>
                  </a:cubicBezTo>
                  <a:cubicBezTo>
                    <a:pt x="36" y="399"/>
                    <a:pt x="62" y="377"/>
                    <a:pt x="98" y="390"/>
                  </a:cubicBezTo>
                  <a:cubicBezTo>
                    <a:pt x="135" y="404"/>
                    <a:pt x="161" y="432"/>
                    <a:pt x="169" y="471"/>
                  </a:cubicBezTo>
                  <a:cubicBezTo>
                    <a:pt x="178" y="509"/>
                    <a:pt x="181" y="548"/>
                    <a:pt x="186" y="587"/>
                  </a:cubicBezTo>
                  <a:cubicBezTo>
                    <a:pt x="187" y="595"/>
                    <a:pt x="186" y="602"/>
                    <a:pt x="187" y="610"/>
                  </a:cubicBezTo>
                  <a:cubicBezTo>
                    <a:pt x="188" y="634"/>
                    <a:pt x="192" y="637"/>
                    <a:pt x="215" y="633"/>
                  </a:cubicBezTo>
                  <a:cubicBezTo>
                    <a:pt x="253" y="626"/>
                    <a:pt x="291" y="618"/>
                    <a:pt x="328" y="612"/>
                  </a:cubicBezTo>
                  <a:cubicBezTo>
                    <a:pt x="340" y="610"/>
                    <a:pt x="343" y="606"/>
                    <a:pt x="343" y="594"/>
                  </a:cubicBezTo>
                  <a:cubicBezTo>
                    <a:pt x="337" y="501"/>
                    <a:pt x="332" y="409"/>
                    <a:pt x="327" y="316"/>
                  </a:cubicBezTo>
                  <a:cubicBezTo>
                    <a:pt x="322" y="231"/>
                    <a:pt x="316" y="147"/>
                    <a:pt x="312" y="63"/>
                  </a:cubicBezTo>
                  <a:cubicBezTo>
                    <a:pt x="310" y="24"/>
                    <a:pt x="328" y="0"/>
                    <a:pt x="358" y="1"/>
                  </a:cubicBezTo>
                  <a:cubicBezTo>
                    <a:pt x="371" y="1"/>
                    <a:pt x="383" y="1"/>
                    <a:pt x="395" y="4"/>
                  </a:cubicBezTo>
                  <a:cubicBezTo>
                    <a:pt x="432" y="12"/>
                    <a:pt x="466" y="26"/>
                    <a:pt x="491" y="55"/>
                  </a:cubicBezTo>
                  <a:cubicBezTo>
                    <a:pt x="505" y="71"/>
                    <a:pt x="508" y="88"/>
                    <a:pt x="504" y="109"/>
                  </a:cubicBezTo>
                  <a:cubicBezTo>
                    <a:pt x="497" y="139"/>
                    <a:pt x="493" y="169"/>
                    <a:pt x="492" y="200"/>
                  </a:cubicBezTo>
                  <a:cubicBezTo>
                    <a:pt x="489" y="286"/>
                    <a:pt x="487" y="372"/>
                    <a:pt x="486" y="457"/>
                  </a:cubicBezTo>
                  <a:cubicBezTo>
                    <a:pt x="486" y="485"/>
                    <a:pt x="492" y="512"/>
                    <a:pt x="495" y="539"/>
                  </a:cubicBezTo>
                  <a:cubicBezTo>
                    <a:pt x="497" y="552"/>
                    <a:pt x="505" y="555"/>
                    <a:pt x="517" y="553"/>
                  </a:cubicBezTo>
                  <a:cubicBezTo>
                    <a:pt x="544" y="547"/>
                    <a:pt x="571" y="540"/>
                    <a:pt x="598" y="533"/>
                  </a:cubicBezTo>
                  <a:cubicBezTo>
                    <a:pt x="610" y="531"/>
                    <a:pt x="622" y="526"/>
                    <a:pt x="634" y="524"/>
                  </a:cubicBezTo>
                  <a:cubicBezTo>
                    <a:pt x="649" y="521"/>
                    <a:pt x="653" y="511"/>
                    <a:pt x="656" y="498"/>
                  </a:cubicBezTo>
                  <a:cubicBezTo>
                    <a:pt x="666" y="457"/>
                    <a:pt x="677" y="416"/>
                    <a:pt x="687" y="376"/>
                  </a:cubicBezTo>
                  <a:cubicBezTo>
                    <a:pt x="687" y="374"/>
                    <a:pt x="688" y="372"/>
                    <a:pt x="689" y="370"/>
                  </a:cubicBezTo>
                  <a:cubicBezTo>
                    <a:pt x="701" y="342"/>
                    <a:pt x="708" y="339"/>
                    <a:pt x="737" y="346"/>
                  </a:cubicBezTo>
                  <a:cubicBezTo>
                    <a:pt x="765" y="351"/>
                    <a:pt x="793" y="358"/>
                    <a:pt x="815" y="378"/>
                  </a:cubicBezTo>
                  <a:cubicBezTo>
                    <a:pt x="830" y="391"/>
                    <a:pt x="838" y="406"/>
                    <a:pt x="838" y="426"/>
                  </a:cubicBezTo>
                  <a:cubicBezTo>
                    <a:pt x="838" y="453"/>
                    <a:pt x="838" y="479"/>
                    <a:pt x="838" y="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" name="Freeform 233"/>
            <p:cNvSpPr>
              <a:spLocks noEditPoints="1"/>
            </p:cNvSpPr>
            <p:nvPr/>
          </p:nvSpPr>
          <p:spPr bwMode="auto">
            <a:xfrm>
              <a:off x="19681826" y="5710237"/>
              <a:ext cx="681038" cy="788988"/>
            </a:xfrm>
            <a:custGeom>
              <a:avLst/>
              <a:gdLst>
                <a:gd name="T0" fmla="*/ 216 w 216"/>
                <a:gd name="T1" fmla="*/ 248 h 250"/>
                <a:gd name="T2" fmla="*/ 157 w 216"/>
                <a:gd name="T3" fmla="*/ 248 h 250"/>
                <a:gd name="T4" fmla="*/ 145 w 216"/>
                <a:gd name="T5" fmla="*/ 236 h 250"/>
                <a:gd name="T6" fmla="*/ 93 w 216"/>
                <a:gd name="T7" fmla="*/ 147 h 250"/>
                <a:gd name="T8" fmla="*/ 80 w 216"/>
                <a:gd name="T9" fmla="*/ 131 h 250"/>
                <a:gd name="T10" fmla="*/ 75 w 216"/>
                <a:gd name="T11" fmla="*/ 149 h 250"/>
                <a:gd name="T12" fmla="*/ 75 w 216"/>
                <a:gd name="T13" fmla="*/ 215 h 250"/>
                <a:gd name="T14" fmla="*/ 93 w 216"/>
                <a:gd name="T15" fmla="*/ 239 h 250"/>
                <a:gd name="T16" fmla="*/ 99 w 216"/>
                <a:gd name="T17" fmla="*/ 244 h 250"/>
                <a:gd name="T18" fmla="*/ 91 w 216"/>
                <a:gd name="T19" fmla="*/ 249 h 250"/>
                <a:gd name="T20" fmla="*/ 6 w 216"/>
                <a:gd name="T21" fmla="*/ 250 h 250"/>
                <a:gd name="T22" fmla="*/ 0 w 216"/>
                <a:gd name="T23" fmla="*/ 247 h 250"/>
                <a:gd name="T24" fmla="*/ 2 w 216"/>
                <a:gd name="T25" fmla="*/ 242 h 250"/>
                <a:gd name="T26" fmla="*/ 23 w 216"/>
                <a:gd name="T27" fmla="*/ 203 h 250"/>
                <a:gd name="T28" fmla="*/ 23 w 216"/>
                <a:gd name="T29" fmla="*/ 53 h 250"/>
                <a:gd name="T30" fmla="*/ 0 w 216"/>
                <a:gd name="T31" fmla="*/ 2 h 250"/>
                <a:gd name="T32" fmla="*/ 11 w 216"/>
                <a:gd name="T33" fmla="*/ 1 h 250"/>
                <a:gd name="T34" fmla="*/ 86 w 216"/>
                <a:gd name="T35" fmla="*/ 1 h 250"/>
                <a:gd name="T36" fmla="*/ 142 w 216"/>
                <a:gd name="T37" fmla="*/ 7 h 250"/>
                <a:gd name="T38" fmla="*/ 187 w 216"/>
                <a:gd name="T39" fmla="*/ 55 h 250"/>
                <a:gd name="T40" fmla="*/ 156 w 216"/>
                <a:gd name="T41" fmla="*/ 120 h 250"/>
                <a:gd name="T42" fmla="*/ 149 w 216"/>
                <a:gd name="T43" fmla="*/ 146 h 250"/>
                <a:gd name="T44" fmla="*/ 199 w 216"/>
                <a:gd name="T45" fmla="*/ 226 h 250"/>
                <a:gd name="T46" fmla="*/ 216 w 216"/>
                <a:gd name="T47" fmla="*/ 248 h 250"/>
                <a:gd name="T48" fmla="*/ 75 w 216"/>
                <a:gd name="T49" fmla="*/ 68 h 250"/>
                <a:gd name="T50" fmla="*/ 75 w 216"/>
                <a:gd name="T51" fmla="*/ 68 h 250"/>
                <a:gd name="T52" fmla="*/ 76 w 216"/>
                <a:gd name="T53" fmla="*/ 110 h 250"/>
                <a:gd name="T54" fmla="*/ 83 w 216"/>
                <a:gd name="T55" fmla="*/ 122 h 250"/>
                <a:gd name="T56" fmla="*/ 135 w 216"/>
                <a:gd name="T57" fmla="*/ 88 h 250"/>
                <a:gd name="T58" fmla="*/ 135 w 216"/>
                <a:gd name="T59" fmla="*/ 48 h 250"/>
                <a:gd name="T60" fmla="*/ 92 w 216"/>
                <a:gd name="T61" fmla="*/ 11 h 250"/>
                <a:gd name="T62" fmla="*/ 75 w 216"/>
                <a:gd name="T63" fmla="*/ 29 h 250"/>
                <a:gd name="T64" fmla="*/ 75 w 216"/>
                <a:gd name="T65" fmla="*/ 6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6" h="250">
                  <a:moveTo>
                    <a:pt x="216" y="248"/>
                  </a:moveTo>
                  <a:cubicBezTo>
                    <a:pt x="194" y="248"/>
                    <a:pt x="175" y="249"/>
                    <a:pt x="157" y="248"/>
                  </a:cubicBezTo>
                  <a:cubicBezTo>
                    <a:pt x="153" y="247"/>
                    <a:pt x="148" y="241"/>
                    <a:pt x="145" y="236"/>
                  </a:cubicBezTo>
                  <a:cubicBezTo>
                    <a:pt x="128" y="206"/>
                    <a:pt x="111" y="176"/>
                    <a:pt x="93" y="147"/>
                  </a:cubicBezTo>
                  <a:cubicBezTo>
                    <a:pt x="90" y="142"/>
                    <a:pt x="86" y="138"/>
                    <a:pt x="80" y="131"/>
                  </a:cubicBezTo>
                  <a:cubicBezTo>
                    <a:pt x="77" y="140"/>
                    <a:pt x="75" y="144"/>
                    <a:pt x="75" y="149"/>
                  </a:cubicBezTo>
                  <a:cubicBezTo>
                    <a:pt x="75" y="171"/>
                    <a:pt x="76" y="193"/>
                    <a:pt x="75" y="215"/>
                  </a:cubicBezTo>
                  <a:cubicBezTo>
                    <a:pt x="75" y="228"/>
                    <a:pt x="80" y="236"/>
                    <a:pt x="93" y="239"/>
                  </a:cubicBezTo>
                  <a:cubicBezTo>
                    <a:pt x="95" y="239"/>
                    <a:pt x="97" y="243"/>
                    <a:pt x="99" y="244"/>
                  </a:cubicBezTo>
                  <a:cubicBezTo>
                    <a:pt x="96" y="246"/>
                    <a:pt x="94" y="249"/>
                    <a:pt x="91" y="249"/>
                  </a:cubicBezTo>
                  <a:cubicBezTo>
                    <a:pt x="63" y="250"/>
                    <a:pt x="34" y="250"/>
                    <a:pt x="6" y="250"/>
                  </a:cubicBezTo>
                  <a:cubicBezTo>
                    <a:pt x="4" y="250"/>
                    <a:pt x="2" y="248"/>
                    <a:pt x="0" y="247"/>
                  </a:cubicBezTo>
                  <a:cubicBezTo>
                    <a:pt x="1" y="244"/>
                    <a:pt x="1" y="242"/>
                    <a:pt x="2" y="242"/>
                  </a:cubicBezTo>
                  <a:cubicBezTo>
                    <a:pt x="24" y="237"/>
                    <a:pt x="23" y="220"/>
                    <a:pt x="23" y="203"/>
                  </a:cubicBezTo>
                  <a:cubicBezTo>
                    <a:pt x="22" y="153"/>
                    <a:pt x="22" y="103"/>
                    <a:pt x="23" y="53"/>
                  </a:cubicBezTo>
                  <a:cubicBezTo>
                    <a:pt x="23" y="33"/>
                    <a:pt x="23" y="13"/>
                    <a:pt x="0" y="2"/>
                  </a:cubicBezTo>
                  <a:cubicBezTo>
                    <a:pt x="3" y="2"/>
                    <a:pt x="7" y="1"/>
                    <a:pt x="11" y="1"/>
                  </a:cubicBezTo>
                  <a:cubicBezTo>
                    <a:pt x="36" y="1"/>
                    <a:pt x="61" y="0"/>
                    <a:pt x="86" y="1"/>
                  </a:cubicBezTo>
                  <a:cubicBezTo>
                    <a:pt x="105" y="2"/>
                    <a:pt x="124" y="3"/>
                    <a:pt x="142" y="7"/>
                  </a:cubicBezTo>
                  <a:cubicBezTo>
                    <a:pt x="169" y="13"/>
                    <a:pt x="185" y="31"/>
                    <a:pt x="187" y="55"/>
                  </a:cubicBezTo>
                  <a:cubicBezTo>
                    <a:pt x="191" y="85"/>
                    <a:pt x="180" y="106"/>
                    <a:pt x="156" y="120"/>
                  </a:cubicBezTo>
                  <a:cubicBezTo>
                    <a:pt x="138" y="129"/>
                    <a:pt x="138" y="130"/>
                    <a:pt x="149" y="146"/>
                  </a:cubicBezTo>
                  <a:cubicBezTo>
                    <a:pt x="166" y="173"/>
                    <a:pt x="182" y="199"/>
                    <a:pt x="199" y="226"/>
                  </a:cubicBezTo>
                  <a:cubicBezTo>
                    <a:pt x="203" y="232"/>
                    <a:pt x="209" y="238"/>
                    <a:pt x="216" y="248"/>
                  </a:cubicBezTo>
                  <a:close/>
                  <a:moveTo>
                    <a:pt x="75" y="68"/>
                  </a:moveTo>
                  <a:cubicBezTo>
                    <a:pt x="75" y="68"/>
                    <a:pt x="75" y="68"/>
                    <a:pt x="75" y="68"/>
                  </a:cubicBezTo>
                  <a:cubicBezTo>
                    <a:pt x="75" y="82"/>
                    <a:pt x="75" y="96"/>
                    <a:pt x="76" y="110"/>
                  </a:cubicBezTo>
                  <a:cubicBezTo>
                    <a:pt x="76" y="114"/>
                    <a:pt x="79" y="121"/>
                    <a:pt x="83" y="122"/>
                  </a:cubicBezTo>
                  <a:cubicBezTo>
                    <a:pt x="104" y="130"/>
                    <a:pt x="133" y="111"/>
                    <a:pt x="135" y="88"/>
                  </a:cubicBezTo>
                  <a:cubicBezTo>
                    <a:pt x="136" y="75"/>
                    <a:pt x="136" y="61"/>
                    <a:pt x="135" y="48"/>
                  </a:cubicBezTo>
                  <a:cubicBezTo>
                    <a:pt x="133" y="25"/>
                    <a:pt x="115" y="10"/>
                    <a:pt x="92" y="11"/>
                  </a:cubicBezTo>
                  <a:cubicBezTo>
                    <a:pt x="81" y="12"/>
                    <a:pt x="74" y="16"/>
                    <a:pt x="75" y="29"/>
                  </a:cubicBezTo>
                  <a:cubicBezTo>
                    <a:pt x="76" y="42"/>
                    <a:pt x="75" y="55"/>
                    <a:pt x="75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2" name="Freeform 234"/>
            <p:cNvSpPr/>
            <p:nvPr/>
          </p:nvSpPr>
          <p:spPr bwMode="auto">
            <a:xfrm>
              <a:off x="13835063" y="5713412"/>
              <a:ext cx="625475" cy="792163"/>
            </a:xfrm>
            <a:custGeom>
              <a:avLst/>
              <a:gdLst>
                <a:gd name="T0" fmla="*/ 0 w 198"/>
                <a:gd name="T1" fmla="*/ 2 h 251"/>
                <a:gd name="T2" fmla="*/ 12 w 198"/>
                <a:gd name="T3" fmla="*/ 0 h 251"/>
                <a:gd name="T4" fmla="*/ 166 w 198"/>
                <a:gd name="T5" fmla="*/ 1 h 251"/>
                <a:gd name="T6" fmla="*/ 185 w 198"/>
                <a:gd name="T7" fmla="*/ 21 h 251"/>
                <a:gd name="T8" fmla="*/ 185 w 198"/>
                <a:gd name="T9" fmla="*/ 65 h 251"/>
                <a:gd name="T10" fmla="*/ 181 w 198"/>
                <a:gd name="T11" fmla="*/ 66 h 251"/>
                <a:gd name="T12" fmla="*/ 174 w 198"/>
                <a:gd name="T13" fmla="*/ 51 h 251"/>
                <a:gd name="T14" fmla="*/ 128 w 198"/>
                <a:gd name="T15" fmla="*/ 13 h 251"/>
                <a:gd name="T16" fmla="*/ 92 w 198"/>
                <a:gd name="T17" fmla="*/ 12 h 251"/>
                <a:gd name="T18" fmla="*/ 77 w 198"/>
                <a:gd name="T19" fmla="*/ 27 h 251"/>
                <a:gd name="T20" fmla="*/ 77 w 198"/>
                <a:gd name="T21" fmla="*/ 105 h 251"/>
                <a:gd name="T22" fmla="*/ 89 w 198"/>
                <a:gd name="T23" fmla="*/ 114 h 251"/>
                <a:gd name="T24" fmla="*/ 131 w 198"/>
                <a:gd name="T25" fmla="*/ 78 h 251"/>
                <a:gd name="T26" fmla="*/ 133 w 198"/>
                <a:gd name="T27" fmla="*/ 66 h 251"/>
                <a:gd name="T28" fmla="*/ 137 w 198"/>
                <a:gd name="T29" fmla="*/ 66 h 251"/>
                <a:gd name="T30" fmla="*/ 137 w 198"/>
                <a:gd name="T31" fmla="*/ 178 h 251"/>
                <a:gd name="T32" fmla="*/ 135 w 198"/>
                <a:gd name="T33" fmla="*/ 178 h 251"/>
                <a:gd name="T34" fmla="*/ 124 w 198"/>
                <a:gd name="T35" fmla="*/ 148 h 251"/>
                <a:gd name="T36" fmla="*/ 109 w 198"/>
                <a:gd name="T37" fmla="*/ 132 h 251"/>
                <a:gd name="T38" fmla="*/ 77 w 198"/>
                <a:gd name="T39" fmla="*/ 150 h 251"/>
                <a:gd name="T40" fmla="*/ 77 w 198"/>
                <a:gd name="T41" fmla="*/ 214 h 251"/>
                <a:gd name="T42" fmla="*/ 98 w 198"/>
                <a:gd name="T43" fmla="*/ 237 h 251"/>
                <a:gd name="T44" fmla="*/ 189 w 198"/>
                <a:gd name="T45" fmla="*/ 184 h 251"/>
                <a:gd name="T46" fmla="*/ 193 w 198"/>
                <a:gd name="T47" fmla="*/ 177 h 251"/>
                <a:gd name="T48" fmla="*/ 198 w 198"/>
                <a:gd name="T49" fmla="*/ 178 h 251"/>
                <a:gd name="T50" fmla="*/ 194 w 198"/>
                <a:gd name="T51" fmla="*/ 210 h 251"/>
                <a:gd name="T52" fmla="*/ 190 w 198"/>
                <a:gd name="T53" fmla="*/ 226 h 251"/>
                <a:gd name="T54" fmla="*/ 164 w 198"/>
                <a:gd name="T55" fmla="*/ 248 h 251"/>
                <a:gd name="T56" fmla="*/ 13 w 198"/>
                <a:gd name="T57" fmla="*/ 249 h 251"/>
                <a:gd name="T58" fmla="*/ 3 w 198"/>
                <a:gd name="T59" fmla="*/ 245 h 251"/>
                <a:gd name="T60" fmla="*/ 9 w 198"/>
                <a:gd name="T61" fmla="*/ 238 h 251"/>
                <a:gd name="T62" fmla="*/ 28 w 198"/>
                <a:gd name="T63" fmla="*/ 211 h 251"/>
                <a:gd name="T64" fmla="*/ 28 w 198"/>
                <a:gd name="T65" fmla="*/ 57 h 251"/>
                <a:gd name="T66" fmla="*/ 28 w 198"/>
                <a:gd name="T67" fmla="*/ 48 h 251"/>
                <a:gd name="T68" fmla="*/ 0 w 198"/>
                <a:gd name="T69" fmla="*/ 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8" h="251">
                  <a:moveTo>
                    <a:pt x="0" y="2"/>
                  </a:moveTo>
                  <a:cubicBezTo>
                    <a:pt x="6" y="1"/>
                    <a:pt x="9" y="0"/>
                    <a:pt x="12" y="0"/>
                  </a:cubicBezTo>
                  <a:cubicBezTo>
                    <a:pt x="63" y="0"/>
                    <a:pt x="114" y="0"/>
                    <a:pt x="166" y="1"/>
                  </a:cubicBezTo>
                  <a:cubicBezTo>
                    <a:pt x="183" y="1"/>
                    <a:pt x="186" y="4"/>
                    <a:pt x="185" y="21"/>
                  </a:cubicBezTo>
                  <a:cubicBezTo>
                    <a:pt x="185" y="35"/>
                    <a:pt x="185" y="50"/>
                    <a:pt x="185" y="65"/>
                  </a:cubicBezTo>
                  <a:cubicBezTo>
                    <a:pt x="184" y="65"/>
                    <a:pt x="182" y="66"/>
                    <a:pt x="181" y="66"/>
                  </a:cubicBezTo>
                  <a:cubicBezTo>
                    <a:pt x="178" y="61"/>
                    <a:pt x="175" y="56"/>
                    <a:pt x="174" y="51"/>
                  </a:cubicBezTo>
                  <a:cubicBezTo>
                    <a:pt x="167" y="27"/>
                    <a:pt x="152" y="15"/>
                    <a:pt x="128" y="13"/>
                  </a:cubicBezTo>
                  <a:cubicBezTo>
                    <a:pt x="116" y="12"/>
                    <a:pt x="104" y="12"/>
                    <a:pt x="92" y="12"/>
                  </a:cubicBezTo>
                  <a:cubicBezTo>
                    <a:pt x="82" y="12"/>
                    <a:pt x="78" y="18"/>
                    <a:pt x="77" y="27"/>
                  </a:cubicBezTo>
                  <a:cubicBezTo>
                    <a:pt x="77" y="53"/>
                    <a:pt x="77" y="79"/>
                    <a:pt x="77" y="105"/>
                  </a:cubicBezTo>
                  <a:cubicBezTo>
                    <a:pt x="77" y="108"/>
                    <a:pt x="85" y="114"/>
                    <a:pt x="89" y="114"/>
                  </a:cubicBezTo>
                  <a:cubicBezTo>
                    <a:pt x="110" y="115"/>
                    <a:pt x="125" y="101"/>
                    <a:pt x="131" y="78"/>
                  </a:cubicBezTo>
                  <a:cubicBezTo>
                    <a:pt x="132" y="74"/>
                    <a:pt x="133" y="70"/>
                    <a:pt x="133" y="66"/>
                  </a:cubicBezTo>
                  <a:cubicBezTo>
                    <a:pt x="135" y="66"/>
                    <a:pt x="136" y="66"/>
                    <a:pt x="137" y="66"/>
                  </a:cubicBezTo>
                  <a:cubicBezTo>
                    <a:pt x="137" y="103"/>
                    <a:pt x="137" y="141"/>
                    <a:pt x="137" y="178"/>
                  </a:cubicBezTo>
                  <a:cubicBezTo>
                    <a:pt x="136" y="178"/>
                    <a:pt x="136" y="178"/>
                    <a:pt x="135" y="178"/>
                  </a:cubicBezTo>
                  <a:cubicBezTo>
                    <a:pt x="131" y="168"/>
                    <a:pt x="129" y="157"/>
                    <a:pt x="124" y="148"/>
                  </a:cubicBezTo>
                  <a:cubicBezTo>
                    <a:pt x="121" y="142"/>
                    <a:pt x="115" y="135"/>
                    <a:pt x="109" y="132"/>
                  </a:cubicBezTo>
                  <a:cubicBezTo>
                    <a:pt x="89" y="120"/>
                    <a:pt x="77" y="127"/>
                    <a:pt x="77" y="150"/>
                  </a:cubicBezTo>
                  <a:cubicBezTo>
                    <a:pt x="77" y="171"/>
                    <a:pt x="77" y="193"/>
                    <a:pt x="77" y="214"/>
                  </a:cubicBezTo>
                  <a:cubicBezTo>
                    <a:pt x="77" y="230"/>
                    <a:pt x="82" y="236"/>
                    <a:pt x="98" y="237"/>
                  </a:cubicBezTo>
                  <a:cubicBezTo>
                    <a:pt x="142" y="241"/>
                    <a:pt x="171" y="224"/>
                    <a:pt x="189" y="184"/>
                  </a:cubicBezTo>
                  <a:cubicBezTo>
                    <a:pt x="190" y="182"/>
                    <a:pt x="192" y="180"/>
                    <a:pt x="193" y="177"/>
                  </a:cubicBezTo>
                  <a:cubicBezTo>
                    <a:pt x="195" y="178"/>
                    <a:pt x="196" y="178"/>
                    <a:pt x="198" y="178"/>
                  </a:cubicBezTo>
                  <a:cubicBezTo>
                    <a:pt x="197" y="189"/>
                    <a:pt x="196" y="200"/>
                    <a:pt x="194" y="210"/>
                  </a:cubicBezTo>
                  <a:cubicBezTo>
                    <a:pt x="193" y="216"/>
                    <a:pt x="191" y="221"/>
                    <a:pt x="190" y="226"/>
                  </a:cubicBezTo>
                  <a:cubicBezTo>
                    <a:pt x="188" y="251"/>
                    <a:pt x="187" y="248"/>
                    <a:pt x="164" y="248"/>
                  </a:cubicBezTo>
                  <a:cubicBezTo>
                    <a:pt x="114" y="248"/>
                    <a:pt x="63" y="249"/>
                    <a:pt x="13" y="249"/>
                  </a:cubicBezTo>
                  <a:cubicBezTo>
                    <a:pt x="10" y="249"/>
                    <a:pt x="6" y="246"/>
                    <a:pt x="3" y="245"/>
                  </a:cubicBezTo>
                  <a:cubicBezTo>
                    <a:pt x="5" y="242"/>
                    <a:pt x="7" y="239"/>
                    <a:pt x="9" y="238"/>
                  </a:cubicBezTo>
                  <a:cubicBezTo>
                    <a:pt x="25" y="235"/>
                    <a:pt x="28" y="224"/>
                    <a:pt x="28" y="211"/>
                  </a:cubicBezTo>
                  <a:cubicBezTo>
                    <a:pt x="28" y="160"/>
                    <a:pt x="28" y="108"/>
                    <a:pt x="28" y="57"/>
                  </a:cubicBezTo>
                  <a:cubicBezTo>
                    <a:pt x="28" y="54"/>
                    <a:pt x="28" y="51"/>
                    <a:pt x="28" y="48"/>
                  </a:cubicBezTo>
                  <a:cubicBezTo>
                    <a:pt x="31" y="27"/>
                    <a:pt x="24" y="1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" name="Freeform 235"/>
            <p:cNvSpPr/>
            <p:nvPr/>
          </p:nvSpPr>
          <p:spPr bwMode="auto">
            <a:xfrm>
              <a:off x="16584613" y="5703887"/>
              <a:ext cx="679450" cy="798513"/>
            </a:xfrm>
            <a:custGeom>
              <a:avLst/>
              <a:gdLst>
                <a:gd name="T0" fmla="*/ 178 w 215"/>
                <a:gd name="T1" fmla="*/ 153 h 253"/>
                <a:gd name="T2" fmla="*/ 180 w 215"/>
                <a:gd name="T3" fmla="*/ 139 h 253"/>
                <a:gd name="T4" fmla="*/ 180 w 215"/>
                <a:gd name="T5" fmla="*/ 57 h 253"/>
                <a:gd name="T6" fmla="*/ 155 w 215"/>
                <a:gd name="T7" fmla="*/ 4 h 253"/>
                <a:gd name="T8" fmla="*/ 211 w 215"/>
                <a:gd name="T9" fmla="*/ 4 h 253"/>
                <a:gd name="T10" fmla="*/ 215 w 215"/>
                <a:gd name="T11" fmla="*/ 8 h 253"/>
                <a:gd name="T12" fmla="*/ 203 w 215"/>
                <a:gd name="T13" fmla="*/ 16 h 253"/>
                <a:gd name="T14" fmla="*/ 192 w 215"/>
                <a:gd name="T15" fmla="*/ 40 h 253"/>
                <a:gd name="T16" fmla="*/ 192 w 215"/>
                <a:gd name="T17" fmla="*/ 241 h 253"/>
                <a:gd name="T18" fmla="*/ 187 w 215"/>
                <a:gd name="T19" fmla="*/ 253 h 253"/>
                <a:gd name="T20" fmla="*/ 177 w 215"/>
                <a:gd name="T21" fmla="*/ 245 h 253"/>
                <a:gd name="T22" fmla="*/ 46 w 215"/>
                <a:gd name="T23" fmla="*/ 66 h 253"/>
                <a:gd name="T24" fmla="*/ 41 w 215"/>
                <a:gd name="T25" fmla="*/ 64 h 253"/>
                <a:gd name="T26" fmla="*/ 38 w 215"/>
                <a:gd name="T27" fmla="*/ 78 h 253"/>
                <a:gd name="T28" fmla="*/ 38 w 215"/>
                <a:gd name="T29" fmla="*/ 216 h 253"/>
                <a:gd name="T30" fmla="*/ 54 w 215"/>
                <a:gd name="T31" fmla="*/ 240 h 253"/>
                <a:gd name="T32" fmla="*/ 64 w 215"/>
                <a:gd name="T33" fmla="*/ 246 h 253"/>
                <a:gd name="T34" fmla="*/ 62 w 215"/>
                <a:gd name="T35" fmla="*/ 252 h 253"/>
                <a:gd name="T36" fmla="*/ 5 w 215"/>
                <a:gd name="T37" fmla="*/ 252 h 253"/>
                <a:gd name="T38" fmla="*/ 1 w 215"/>
                <a:gd name="T39" fmla="*/ 247 h 253"/>
                <a:gd name="T40" fmla="*/ 5 w 215"/>
                <a:gd name="T41" fmla="*/ 241 h 253"/>
                <a:gd name="T42" fmla="*/ 25 w 215"/>
                <a:gd name="T43" fmla="*/ 209 h 253"/>
                <a:gd name="T44" fmla="*/ 25 w 215"/>
                <a:gd name="T45" fmla="*/ 49 h 253"/>
                <a:gd name="T46" fmla="*/ 10 w 215"/>
                <a:gd name="T47" fmla="*/ 19 h 253"/>
                <a:gd name="T48" fmla="*/ 1 w 215"/>
                <a:gd name="T49" fmla="*/ 9 h 253"/>
                <a:gd name="T50" fmla="*/ 2 w 215"/>
                <a:gd name="T51" fmla="*/ 4 h 253"/>
                <a:gd name="T52" fmla="*/ 32 w 215"/>
                <a:gd name="T53" fmla="*/ 4 h 253"/>
                <a:gd name="T54" fmla="*/ 85 w 215"/>
                <a:gd name="T55" fmla="*/ 31 h 253"/>
                <a:gd name="T56" fmla="*/ 165 w 215"/>
                <a:gd name="T57" fmla="*/ 144 h 253"/>
                <a:gd name="T58" fmla="*/ 172 w 215"/>
                <a:gd name="T59" fmla="*/ 156 h 253"/>
                <a:gd name="T60" fmla="*/ 178 w 215"/>
                <a:gd name="T61" fmla="*/ 1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5" h="253">
                  <a:moveTo>
                    <a:pt x="178" y="153"/>
                  </a:moveTo>
                  <a:cubicBezTo>
                    <a:pt x="179" y="148"/>
                    <a:pt x="180" y="144"/>
                    <a:pt x="180" y="139"/>
                  </a:cubicBezTo>
                  <a:cubicBezTo>
                    <a:pt x="180" y="112"/>
                    <a:pt x="179" y="84"/>
                    <a:pt x="180" y="57"/>
                  </a:cubicBezTo>
                  <a:cubicBezTo>
                    <a:pt x="181" y="35"/>
                    <a:pt x="178" y="16"/>
                    <a:pt x="155" y="4"/>
                  </a:cubicBezTo>
                  <a:cubicBezTo>
                    <a:pt x="174" y="4"/>
                    <a:pt x="192" y="4"/>
                    <a:pt x="211" y="4"/>
                  </a:cubicBezTo>
                  <a:cubicBezTo>
                    <a:pt x="212" y="6"/>
                    <a:pt x="214" y="7"/>
                    <a:pt x="215" y="8"/>
                  </a:cubicBezTo>
                  <a:cubicBezTo>
                    <a:pt x="211" y="11"/>
                    <a:pt x="205" y="12"/>
                    <a:pt x="203" y="16"/>
                  </a:cubicBezTo>
                  <a:cubicBezTo>
                    <a:pt x="198" y="23"/>
                    <a:pt x="192" y="32"/>
                    <a:pt x="192" y="40"/>
                  </a:cubicBezTo>
                  <a:cubicBezTo>
                    <a:pt x="191" y="107"/>
                    <a:pt x="192" y="174"/>
                    <a:pt x="192" y="241"/>
                  </a:cubicBezTo>
                  <a:cubicBezTo>
                    <a:pt x="192" y="245"/>
                    <a:pt x="189" y="249"/>
                    <a:pt x="187" y="253"/>
                  </a:cubicBezTo>
                  <a:cubicBezTo>
                    <a:pt x="184" y="250"/>
                    <a:pt x="180" y="248"/>
                    <a:pt x="177" y="245"/>
                  </a:cubicBezTo>
                  <a:cubicBezTo>
                    <a:pt x="134" y="185"/>
                    <a:pt x="90" y="126"/>
                    <a:pt x="46" y="66"/>
                  </a:cubicBezTo>
                  <a:cubicBezTo>
                    <a:pt x="46" y="66"/>
                    <a:pt x="45" y="65"/>
                    <a:pt x="41" y="64"/>
                  </a:cubicBezTo>
                  <a:cubicBezTo>
                    <a:pt x="40" y="69"/>
                    <a:pt x="38" y="74"/>
                    <a:pt x="38" y="78"/>
                  </a:cubicBezTo>
                  <a:cubicBezTo>
                    <a:pt x="37" y="124"/>
                    <a:pt x="38" y="170"/>
                    <a:pt x="38" y="216"/>
                  </a:cubicBezTo>
                  <a:cubicBezTo>
                    <a:pt x="38" y="228"/>
                    <a:pt x="42" y="236"/>
                    <a:pt x="54" y="240"/>
                  </a:cubicBezTo>
                  <a:cubicBezTo>
                    <a:pt x="58" y="241"/>
                    <a:pt x="61" y="244"/>
                    <a:pt x="64" y="246"/>
                  </a:cubicBezTo>
                  <a:cubicBezTo>
                    <a:pt x="63" y="248"/>
                    <a:pt x="63" y="250"/>
                    <a:pt x="62" y="252"/>
                  </a:cubicBezTo>
                  <a:cubicBezTo>
                    <a:pt x="43" y="252"/>
                    <a:pt x="24" y="252"/>
                    <a:pt x="5" y="252"/>
                  </a:cubicBezTo>
                  <a:cubicBezTo>
                    <a:pt x="4" y="252"/>
                    <a:pt x="0" y="248"/>
                    <a:pt x="1" y="247"/>
                  </a:cubicBezTo>
                  <a:cubicBezTo>
                    <a:pt x="1" y="245"/>
                    <a:pt x="3" y="241"/>
                    <a:pt x="5" y="241"/>
                  </a:cubicBezTo>
                  <a:cubicBezTo>
                    <a:pt x="24" y="238"/>
                    <a:pt x="25" y="224"/>
                    <a:pt x="25" y="209"/>
                  </a:cubicBezTo>
                  <a:cubicBezTo>
                    <a:pt x="25" y="156"/>
                    <a:pt x="26" y="102"/>
                    <a:pt x="25" y="49"/>
                  </a:cubicBezTo>
                  <a:cubicBezTo>
                    <a:pt x="25" y="39"/>
                    <a:pt x="16" y="29"/>
                    <a:pt x="10" y="19"/>
                  </a:cubicBezTo>
                  <a:cubicBezTo>
                    <a:pt x="8" y="15"/>
                    <a:pt x="4" y="12"/>
                    <a:pt x="1" y="9"/>
                  </a:cubicBezTo>
                  <a:cubicBezTo>
                    <a:pt x="1" y="7"/>
                    <a:pt x="2" y="5"/>
                    <a:pt x="2" y="4"/>
                  </a:cubicBezTo>
                  <a:cubicBezTo>
                    <a:pt x="12" y="4"/>
                    <a:pt x="22" y="5"/>
                    <a:pt x="32" y="4"/>
                  </a:cubicBezTo>
                  <a:cubicBezTo>
                    <a:pt x="57" y="0"/>
                    <a:pt x="72" y="11"/>
                    <a:pt x="85" y="31"/>
                  </a:cubicBezTo>
                  <a:cubicBezTo>
                    <a:pt x="110" y="70"/>
                    <a:pt x="138" y="106"/>
                    <a:pt x="165" y="144"/>
                  </a:cubicBezTo>
                  <a:cubicBezTo>
                    <a:pt x="168" y="148"/>
                    <a:pt x="170" y="152"/>
                    <a:pt x="172" y="156"/>
                  </a:cubicBezTo>
                  <a:cubicBezTo>
                    <a:pt x="174" y="155"/>
                    <a:pt x="176" y="154"/>
                    <a:pt x="178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" name="Freeform 236"/>
            <p:cNvSpPr/>
            <p:nvPr/>
          </p:nvSpPr>
          <p:spPr bwMode="auto">
            <a:xfrm>
              <a:off x="8337551" y="5716587"/>
              <a:ext cx="671513" cy="785813"/>
            </a:xfrm>
            <a:custGeom>
              <a:avLst/>
              <a:gdLst>
                <a:gd name="T0" fmla="*/ 180 w 213"/>
                <a:gd name="T1" fmla="*/ 153 h 249"/>
                <a:gd name="T2" fmla="*/ 181 w 213"/>
                <a:gd name="T3" fmla="*/ 135 h 249"/>
                <a:gd name="T4" fmla="*/ 182 w 213"/>
                <a:gd name="T5" fmla="*/ 52 h 249"/>
                <a:gd name="T6" fmla="*/ 156 w 213"/>
                <a:gd name="T7" fmla="*/ 0 h 249"/>
                <a:gd name="T8" fmla="*/ 213 w 213"/>
                <a:gd name="T9" fmla="*/ 0 h 249"/>
                <a:gd name="T10" fmla="*/ 213 w 213"/>
                <a:gd name="T11" fmla="*/ 3 h 249"/>
                <a:gd name="T12" fmla="*/ 194 w 213"/>
                <a:gd name="T13" fmla="*/ 52 h 249"/>
                <a:gd name="T14" fmla="*/ 193 w 213"/>
                <a:gd name="T15" fmla="*/ 234 h 249"/>
                <a:gd name="T16" fmla="*/ 190 w 213"/>
                <a:gd name="T17" fmla="*/ 249 h 249"/>
                <a:gd name="T18" fmla="*/ 177 w 213"/>
                <a:gd name="T19" fmla="*/ 238 h 249"/>
                <a:gd name="T20" fmla="*/ 51 w 213"/>
                <a:gd name="T21" fmla="*/ 66 h 249"/>
                <a:gd name="T22" fmla="*/ 44 w 213"/>
                <a:gd name="T23" fmla="*/ 61 h 249"/>
                <a:gd name="T24" fmla="*/ 39 w 213"/>
                <a:gd name="T25" fmla="*/ 71 h 249"/>
                <a:gd name="T26" fmla="*/ 39 w 213"/>
                <a:gd name="T27" fmla="*/ 137 h 249"/>
                <a:gd name="T28" fmla="*/ 39 w 213"/>
                <a:gd name="T29" fmla="*/ 206 h 249"/>
                <a:gd name="T30" fmla="*/ 59 w 213"/>
                <a:gd name="T31" fmla="*/ 238 h 249"/>
                <a:gd name="T32" fmla="*/ 66 w 213"/>
                <a:gd name="T33" fmla="*/ 244 h 249"/>
                <a:gd name="T34" fmla="*/ 53 w 213"/>
                <a:gd name="T35" fmla="*/ 247 h 249"/>
                <a:gd name="T36" fmla="*/ 10 w 213"/>
                <a:gd name="T37" fmla="*/ 247 h 249"/>
                <a:gd name="T38" fmla="*/ 2 w 213"/>
                <a:gd name="T39" fmla="*/ 244 h 249"/>
                <a:gd name="T40" fmla="*/ 7 w 213"/>
                <a:gd name="T41" fmla="*/ 237 h 249"/>
                <a:gd name="T42" fmla="*/ 27 w 213"/>
                <a:gd name="T43" fmla="*/ 206 h 249"/>
                <a:gd name="T44" fmla="*/ 27 w 213"/>
                <a:gd name="T45" fmla="*/ 46 h 249"/>
                <a:gd name="T46" fmla="*/ 13 w 213"/>
                <a:gd name="T47" fmla="*/ 16 h 249"/>
                <a:gd name="T48" fmla="*/ 0 w 213"/>
                <a:gd name="T49" fmla="*/ 0 h 249"/>
                <a:gd name="T50" fmla="*/ 62 w 213"/>
                <a:gd name="T51" fmla="*/ 1 h 249"/>
                <a:gd name="T52" fmla="*/ 74 w 213"/>
                <a:gd name="T53" fmla="*/ 11 h 249"/>
                <a:gd name="T54" fmla="*/ 166 w 213"/>
                <a:gd name="T55" fmla="*/ 139 h 249"/>
                <a:gd name="T56" fmla="*/ 180 w 213"/>
                <a:gd name="T57" fmla="*/ 15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3" h="249">
                  <a:moveTo>
                    <a:pt x="180" y="153"/>
                  </a:moveTo>
                  <a:cubicBezTo>
                    <a:pt x="181" y="144"/>
                    <a:pt x="181" y="139"/>
                    <a:pt x="181" y="135"/>
                  </a:cubicBezTo>
                  <a:cubicBezTo>
                    <a:pt x="182" y="107"/>
                    <a:pt x="180" y="79"/>
                    <a:pt x="182" y="52"/>
                  </a:cubicBezTo>
                  <a:cubicBezTo>
                    <a:pt x="183" y="29"/>
                    <a:pt x="179" y="12"/>
                    <a:pt x="156" y="0"/>
                  </a:cubicBezTo>
                  <a:cubicBezTo>
                    <a:pt x="175" y="0"/>
                    <a:pt x="194" y="0"/>
                    <a:pt x="213" y="0"/>
                  </a:cubicBezTo>
                  <a:cubicBezTo>
                    <a:pt x="213" y="2"/>
                    <a:pt x="213" y="3"/>
                    <a:pt x="213" y="3"/>
                  </a:cubicBezTo>
                  <a:cubicBezTo>
                    <a:pt x="193" y="15"/>
                    <a:pt x="193" y="32"/>
                    <a:pt x="194" y="52"/>
                  </a:cubicBezTo>
                  <a:cubicBezTo>
                    <a:pt x="195" y="113"/>
                    <a:pt x="194" y="173"/>
                    <a:pt x="193" y="234"/>
                  </a:cubicBezTo>
                  <a:cubicBezTo>
                    <a:pt x="193" y="239"/>
                    <a:pt x="191" y="244"/>
                    <a:pt x="190" y="249"/>
                  </a:cubicBezTo>
                  <a:cubicBezTo>
                    <a:pt x="185" y="245"/>
                    <a:pt x="180" y="243"/>
                    <a:pt x="177" y="238"/>
                  </a:cubicBezTo>
                  <a:cubicBezTo>
                    <a:pt x="135" y="181"/>
                    <a:pt x="93" y="123"/>
                    <a:pt x="51" y="66"/>
                  </a:cubicBezTo>
                  <a:cubicBezTo>
                    <a:pt x="49" y="64"/>
                    <a:pt x="46" y="63"/>
                    <a:pt x="44" y="61"/>
                  </a:cubicBezTo>
                  <a:cubicBezTo>
                    <a:pt x="42" y="64"/>
                    <a:pt x="39" y="68"/>
                    <a:pt x="39" y="71"/>
                  </a:cubicBezTo>
                  <a:cubicBezTo>
                    <a:pt x="39" y="93"/>
                    <a:pt x="39" y="115"/>
                    <a:pt x="39" y="137"/>
                  </a:cubicBezTo>
                  <a:cubicBezTo>
                    <a:pt x="39" y="160"/>
                    <a:pt x="39" y="183"/>
                    <a:pt x="39" y="206"/>
                  </a:cubicBezTo>
                  <a:cubicBezTo>
                    <a:pt x="39" y="221"/>
                    <a:pt x="42" y="234"/>
                    <a:pt x="59" y="238"/>
                  </a:cubicBezTo>
                  <a:cubicBezTo>
                    <a:pt x="61" y="238"/>
                    <a:pt x="62" y="241"/>
                    <a:pt x="66" y="244"/>
                  </a:cubicBezTo>
                  <a:cubicBezTo>
                    <a:pt x="60" y="246"/>
                    <a:pt x="57" y="247"/>
                    <a:pt x="53" y="247"/>
                  </a:cubicBezTo>
                  <a:cubicBezTo>
                    <a:pt x="39" y="247"/>
                    <a:pt x="24" y="248"/>
                    <a:pt x="10" y="247"/>
                  </a:cubicBezTo>
                  <a:cubicBezTo>
                    <a:pt x="7" y="247"/>
                    <a:pt x="5" y="245"/>
                    <a:pt x="2" y="244"/>
                  </a:cubicBezTo>
                  <a:cubicBezTo>
                    <a:pt x="4" y="242"/>
                    <a:pt x="5" y="237"/>
                    <a:pt x="7" y="237"/>
                  </a:cubicBezTo>
                  <a:cubicBezTo>
                    <a:pt x="25" y="233"/>
                    <a:pt x="27" y="220"/>
                    <a:pt x="27" y="206"/>
                  </a:cubicBezTo>
                  <a:cubicBezTo>
                    <a:pt x="27" y="153"/>
                    <a:pt x="28" y="99"/>
                    <a:pt x="27" y="46"/>
                  </a:cubicBezTo>
                  <a:cubicBezTo>
                    <a:pt x="27" y="36"/>
                    <a:pt x="18" y="26"/>
                    <a:pt x="13" y="16"/>
                  </a:cubicBezTo>
                  <a:cubicBezTo>
                    <a:pt x="10" y="11"/>
                    <a:pt x="6" y="8"/>
                    <a:pt x="0" y="0"/>
                  </a:cubicBezTo>
                  <a:cubicBezTo>
                    <a:pt x="23" y="0"/>
                    <a:pt x="43" y="0"/>
                    <a:pt x="62" y="1"/>
                  </a:cubicBezTo>
                  <a:cubicBezTo>
                    <a:pt x="67" y="1"/>
                    <a:pt x="71" y="7"/>
                    <a:pt x="74" y="11"/>
                  </a:cubicBezTo>
                  <a:cubicBezTo>
                    <a:pt x="105" y="53"/>
                    <a:pt x="136" y="96"/>
                    <a:pt x="166" y="139"/>
                  </a:cubicBezTo>
                  <a:cubicBezTo>
                    <a:pt x="169" y="143"/>
                    <a:pt x="173" y="146"/>
                    <a:pt x="180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" name="Freeform 237"/>
            <p:cNvSpPr/>
            <p:nvPr/>
          </p:nvSpPr>
          <p:spPr bwMode="auto">
            <a:xfrm>
              <a:off x="18845213" y="5713412"/>
              <a:ext cx="627063" cy="782638"/>
            </a:xfrm>
            <a:custGeom>
              <a:avLst/>
              <a:gdLst>
                <a:gd name="T0" fmla="*/ 133 w 199"/>
                <a:gd name="T1" fmla="*/ 179 h 248"/>
                <a:gd name="T2" fmla="*/ 129 w 199"/>
                <a:gd name="T3" fmla="*/ 158 h 248"/>
                <a:gd name="T4" fmla="*/ 90 w 199"/>
                <a:gd name="T5" fmla="*/ 127 h 248"/>
                <a:gd name="T6" fmla="*/ 78 w 199"/>
                <a:gd name="T7" fmla="*/ 138 h 248"/>
                <a:gd name="T8" fmla="*/ 78 w 199"/>
                <a:gd name="T9" fmla="*/ 221 h 248"/>
                <a:gd name="T10" fmla="*/ 95 w 199"/>
                <a:gd name="T11" fmla="*/ 237 h 248"/>
                <a:gd name="T12" fmla="*/ 187 w 199"/>
                <a:gd name="T13" fmla="*/ 189 h 248"/>
                <a:gd name="T14" fmla="*/ 196 w 199"/>
                <a:gd name="T15" fmla="*/ 178 h 248"/>
                <a:gd name="T16" fmla="*/ 199 w 199"/>
                <a:gd name="T17" fmla="*/ 180 h 248"/>
                <a:gd name="T18" fmla="*/ 188 w 199"/>
                <a:gd name="T19" fmla="*/ 239 h 248"/>
                <a:gd name="T20" fmla="*/ 176 w 199"/>
                <a:gd name="T21" fmla="*/ 247 h 248"/>
                <a:gd name="T22" fmla="*/ 6 w 199"/>
                <a:gd name="T23" fmla="*/ 248 h 248"/>
                <a:gd name="T24" fmla="*/ 0 w 199"/>
                <a:gd name="T25" fmla="*/ 244 h 248"/>
                <a:gd name="T26" fmla="*/ 11 w 199"/>
                <a:gd name="T27" fmla="*/ 238 h 248"/>
                <a:gd name="T28" fmla="*/ 29 w 199"/>
                <a:gd name="T29" fmla="*/ 212 h 248"/>
                <a:gd name="T30" fmla="*/ 29 w 199"/>
                <a:gd name="T31" fmla="*/ 37 h 248"/>
                <a:gd name="T32" fmla="*/ 0 w 199"/>
                <a:gd name="T33" fmla="*/ 2 h 248"/>
                <a:gd name="T34" fmla="*/ 9 w 199"/>
                <a:gd name="T35" fmla="*/ 0 h 248"/>
                <a:gd name="T36" fmla="*/ 168 w 199"/>
                <a:gd name="T37" fmla="*/ 0 h 248"/>
                <a:gd name="T38" fmla="*/ 185 w 199"/>
                <a:gd name="T39" fmla="*/ 19 h 248"/>
                <a:gd name="T40" fmla="*/ 185 w 199"/>
                <a:gd name="T41" fmla="*/ 67 h 248"/>
                <a:gd name="T42" fmla="*/ 181 w 199"/>
                <a:gd name="T43" fmla="*/ 68 h 248"/>
                <a:gd name="T44" fmla="*/ 171 w 199"/>
                <a:gd name="T45" fmla="*/ 43 h 248"/>
                <a:gd name="T46" fmla="*/ 131 w 199"/>
                <a:gd name="T47" fmla="*/ 13 h 248"/>
                <a:gd name="T48" fmla="*/ 94 w 199"/>
                <a:gd name="T49" fmla="*/ 11 h 248"/>
                <a:gd name="T50" fmla="*/ 78 w 199"/>
                <a:gd name="T51" fmla="*/ 28 h 248"/>
                <a:gd name="T52" fmla="*/ 78 w 199"/>
                <a:gd name="T53" fmla="*/ 102 h 248"/>
                <a:gd name="T54" fmla="*/ 92 w 199"/>
                <a:gd name="T55" fmla="*/ 114 h 248"/>
                <a:gd name="T56" fmla="*/ 129 w 199"/>
                <a:gd name="T57" fmla="*/ 83 h 248"/>
                <a:gd name="T58" fmla="*/ 133 w 199"/>
                <a:gd name="T59" fmla="*/ 66 h 248"/>
                <a:gd name="T60" fmla="*/ 133 w 199"/>
                <a:gd name="T61" fmla="*/ 17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9" h="248">
                  <a:moveTo>
                    <a:pt x="133" y="179"/>
                  </a:moveTo>
                  <a:cubicBezTo>
                    <a:pt x="131" y="170"/>
                    <a:pt x="130" y="164"/>
                    <a:pt x="129" y="158"/>
                  </a:cubicBezTo>
                  <a:cubicBezTo>
                    <a:pt x="123" y="138"/>
                    <a:pt x="110" y="127"/>
                    <a:pt x="90" y="127"/>
                  </a:cubicBezTo>
                  <a:cubicBezTo>
                    <a:pt x="82" y="127"/>
                    <a:pt x="78" y="130"/>
                    <a:pt x="78" y="138"/>
                  </a:cubicBezTo>
                  <a:cubicBezTo>
                    <a:pt x="78" y="166"/>
                    <a:pt x="78" y="193"/>
                    <a:pt x="78" y="221"/>
                  </a:cubicBezTo>
                  <a:cubicBezTo>
                    <a:pt x="78" y="231"/>
                    <a:pt x="85" y="236"/>
                    <a:pt x="95" y="237"/>
                  </a:cubicBezTo>
                  <a:cubicBezTo>
                    <a:pt x="136" y="243"/>
                    <a:pt x="168" y="227"/>
                    <a:pt x="187" y="189"/>
                  </a:cubicBezTo>
                  <a:cubicBezTo>
                    <a:pt x="189" y="185"/>
                    <a:pt x="193" y="181"/>
                    <a:pt x="196" y="178"/>
                  </a:cubicBezTo>
                  <a:cubicBezTo>
                    <a:pt x="197" y="178"/>
                    <a:pt x="198" y="179"/>
                    <a:pt x="199" y="180"/>
                  </a:cubicBezTo>
                  <a:cubicBezTo>
                    <a:pt x="196" y="199"/>
                    <a:pt x="193" y="219"/>
                    <a:pt x="188" y="239"/>
                  </a:cubicBezTo>
                  <a:cubicBezTo>
                    <a:pt x="187" y="243"/>
                    <a:pt x="181" y="247"/>
                    <a:pt x="176" y="247"/>
                  </a:cubicBezTo>
                  <a:cubicBezTo>
                    <a:pt x="120" y="248"/>
                    <a:pt x="63" y="248"/>
                    <a:pt x="6" y="248"/>
                  </a:cubicBezTo>
                  <a:cubicBezTo>
                    <a:pt x="4" y="248"/>
                    <a:pt x="3" y="247"/>
                    <a:pt x="0" y="244"/>
                  </a:cubicBezTo>
                  <a:cubicBezTo>
                    <a:pt x="4" y="241"/>
                    <a:pt x="7" y="238"/>
                    <a:pt x="11" y="238"/>
                  </a:cubicBezTo>
                  <a:cubicBezTo>
                    <a:pt x="25" y="235"/>
                    <a:pt x="29" y="224"/>
                    <a:pt x="29" y="212"/>
                  </a:cubicBezTo>
                  <a:cubicBezTo>
                    <a:pt x="30" y="154"/>
                    <a:pt x="29" y="95"/>
                    <a:pt x="29" y="37"/>
                  </a:cubicBezTo>
                  <a:cubicBezTo>
                    <a:pt x="29" y="19"/>
                    <a:pt x="17" y="9"/>
                    <a:pt x="0" y="2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62" y="0"/>
                    <a:pt x="115" y="1"/>
                    <a:pt x="168" y="0"/>
                  </a:cubicBezTo>
                  <a:cubicBezTo>
                    <a:pt x="181" y="0"/>
                    <a:pt x="186" y="5"/>
                    <a:pt x="185" y="19"/>
                  </a:cubicBezTo>
                  <a:cubicBezTo>
                    <a:pt x="184" y="35"/>
                    <a:pt x="185" y="51"/>
                    <a:pt x="185" y="67"/>
                  </a:cubicBezTo>
                  <a:cubicBezTo>
                    <a:pt x="184" y="67"/>
                    <a:pt x="182" y="68"/>
                    <a:pt x="181" y="68"/>
                  </a:cubicBezTo>
                  <a:cubicBezTo>
                    <a:pt x="178" y="60"/>
                    <a:pt x="174" y="51"/>
                    <a:pt x="171" y="43"/>
                  </a:cubicBezTo>
                  <a:cubicBezTo>
                    <a:pt x="164" y="25"/>
                    <a:pt x="150" y="15"/>
                    <a:pt x="131" y="13"/>
                  </a:cubicBezTo>
                  <a:cubicBezTo>
                    <a:pt x="119" y="12"/>
                    <a:pt x="106" y="11"/>
                    <a:pt x="94" y="11"/>
                  </a:cubicBezTo>
                  <a:cubicBezTo>
                    <a:pt x="84" y="12"/>
                    <a:pt x="78" y="17"/>
                    <a:pt x="78" y="28"/>
                  </a:cubicBezTo>
                  <a:cubicBezTo>
                    <a:pt x="78" y="53"/>
                    <a:pt x="78" y="77"/>
                    <a:pt x="78" y="102"/>
                  </a:cubicBezTo>
                  <a:cubicBezTo>
                    <a:pt x="78" y="112"/>
                    <a:pt x="82" y="115"/>
                    <a:pt x="92" y="114"/>
                  </a:cubicBezTo>
                  <a:cubicBezTo>
                    <a:pt x="111" y="113"/>
                    <a:pt x="124" y="102"/>
                    <a:pt x="129" y="83"/>
                  </a:cubicBezTo>
                  <a:cubicBezTo>
                    <a:pt x="130" y="78"/>
                    <a:pt x="132" y="72"/>
                    <a:pt x="133" y="66"/>
                  </a:cubicBezTo>
                  <a:cubicBezTo>
                    <a:pt x="140" y="75"/>
                    <a:pt x="141" y="165"/>
                    <a:pt x="133" y="1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6" name="Freeform 238"/>
            <p:cNvSpPr/>
            <p:nvPr/>
          </p:nvSpPr>
          <p:spPr bwMode="auto">
            <a:xfrm>
              <a:off x="14649451" y="5707062"/>
              <a:ext cx="676275" cy="801688"/>
            </a:xfrm>
            <a:custGeom>
              <a:avLst/>
              <a:gdLst>
                <a:gd name="T0" fmla="*/ 187 w 214"/>
                <a:gd name="T1" fmla="*/ 254 h 254"/>
                <a:gd name="T2" fmla="*/ 44 w 214"/>
                <a:gd name="T3" fmla="*/ 61 h 254"/>
                <a:gd name="T4" fmla="*/ 40 w 214"/>
                <a:gd name="T5" fmla="*/ 62 h 254"/>
                <a:gd name="T6" fmla="*/ 38 w 214"/>
                <a:gd name="T7" fmla="*/ 77 h 254"/>
                <a:gd name="T8" fmla="*/ 38 w 214"/>
                <a:gd name="T9" fmla="*/ 203 h 254"/>
                <a:gd name="T10" fmla="*/ 60 w 214"/>
                <a:gd name="T11" fmla="*/ 241 h 254"/>
                <a:gd name="T12" fmla="*/ 66 w 214"/>
                <a:gd name="T13" fmla="*/ 249 h 254"/>
                <a:gd name="T14" fmla="*/ 1 w 214"/>
                <a:gd name="T15" fmla="*/ 249 h 254"/>
                <a:gd name="T16" fmla="*/ 0 w 214"/>
                <a:gd name="T17" fmla="*/ 245 h 254"/>
                <a:gd name="T18" fmla="*/ 8 w 214"/>
                <a:gd name="T19" fmla="*/ 240 h 254"/>
                <a:gd name="T20" fmla="*/ 28 w 214"/>
                <a:gd name="T21" fmla="*/ 211 h 254"/>
                <a:gd name="T22" fmla="*/ 28 w 214"/>
                <a:gd name="T23" fmla="*/ 47 h 254"/>
                <a:gd name="T24" fmla="*/ 15 w 214"/>
                <a:gd name="T25" fmla="*/ 22 h 254"/>
                <a:gd name="T26" fmla="*/ 3 w 214"/>
                <a:gd name="T27" fmla="*/ 8 h 254"/>
                <a:gd name="T28" fmla="*/ 4 w 214"/>
                <a:gd name="T29" fmla="*/ 3 h 254"/>
                <a:gd name="T30" fmla="*/ 48 w 214"/>
                <a:gd name="T31" fmla="*/ 3 h 254"/>
                <a:gd name="T32" fmla="*/ 82 w 214"/>
                <a:gd name="T33" fmla="*/ 24 h 254"/>
                <a:gd name="T34" fmla="*/ 168 w 214"/>
                <a:gd name="T35" fmla="*/ 143 h 254"/>
                <a:gd name="T36" fmla="*/ 177 w 214"/>
                <a:gd name="T37" fmla="*/ 150 h 254"/>
                <a:gd name="T38" fmla="*/ 182 w 214"/>
                <a:gd name="T39" fmla="*/ 138 h 254"/>
                <a:gd name="T40" fmla="*/ 182 w 214"/>
                <a:gd name="T41" fmla="*/ 41 h 254"/>
                <a:gd name="T42" fmla="*/ 155 w 214"/>
                <a:gd name="T43" fmla="*/ 3 h 254"/>
                <a:gd name="T44" fmla="*/ 214 w 214"/>
                <a:gd name="T45" fmla="*/ 3 h 254"/>
                <a:gd name="T46" fmla="*/ 214 w 214"/>
                <a:gd name="T47" fmla="*/ 6 h 254"/>
                <a:gd name="T48" fmla="*/ 194 w 214"/>
                <a:gd name="T49" fmla="*/ 54 h 254"/>
                <a:gd name="T50" fmla="*/ 194 w 214"/>
                <a:gd name="T51" fmla="*/ 240 h 254"/>
                <a:gd name="T52" fmla="*/ 192 w 214"/>
                <a:gd name="T53" fmla="*/ 252 h 254"/>
                <a:gd name="T54" fmla="*/ 187 w 214"/>
                <a:gd name="T55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4" h="254">
                  <a:moveTo>
                    <a:pt x="187" y="254"/>
                  </a:moveTo>
                  <a:cubicBezTo>
                    <a:pt x="139" y="190"/>
                    <a:pt x="92" y="125"/>
                    <a:pt x="44" y="61"/>
                  </a:cubicBezTo>
                  <a:cubicBezTo>
                    <a:pt x="43" y="61"/>
                    <a:pt x="41" y="62"/>
                    <a:pt x="40" y="62"/>
                  </a:cubicBezTo>
                  <a:cubicBezTo>
                    <a:pt x="39" y="67"/>
                    <a:pt x="38" y="72"/>
                    <a:pt x="38" y="77"/>
                  </a:cubicBezTo>
                  <a:cubicBezTo>
                    <a:pt x="38" y="119"/>
                    <a:pt x="39" y="161"/>
                    <a:pt x="38" y="203"/>
                  </a:cubicBezTo>
                  <a:cubicBezTo>
                    <a:pt x="38" y="220"/>
                    <a:pt x="40" y="235"/>
                    <a:pt x="60" y="241"/>
                  </a:cubicBezTo>
                  <a:cubicBezTo>
                    <a:pt x="62" y="241"/>
                    <a:pt x="63" y="244"/>
                    <a:pt x="66" y="249"/>
                  </a:cubicBezTo>
                  <a:cubicBezTo>
                    <a:pt x="43" y="249"/>
                    <a:pt x="22" y="249"/>
                    <a:pt x="1" y="249"/>
                  </a:cubicBezTo>
                  <a:cubicBezTo>
                    <a:pt x="1" y="247"/>
                    <a:pt x="0" y="246"/>
                    <a:pt x="0" y="245"/>
                  </a:cubicBezTo>
                  <a:cubicBezTo>
                    <a:pt x="3" y="243"/>
                    <a:pt x="5" y="240"/>
                    <a:pt x="8" y="240"/>
                  </a:cubicBezTo>
                  <a:cubicBezTo>
                    <a:pt x="24" y="236"/>
                    <a:pt x="28" y="224"/>
                    <a:pt x="28" y="211"/>
                  </a:cubicBezTo>
                  <a:cubicBezTo>
                    <a:pt x="28" y="156"/>
                    <a:pt x="29" y="102"/>
                    <a:pt x="28" y="47"/>
                  </a:cubicBezTo>
                  <a:cubicBezTo>
                    <a:pt x="28" y="39"/>
                    <a:pt x="20" y="30"/>
                    <a:pt x="15" y="22"/>
                  </a:cubicBezTo>
                  <a:cubicBezTo>
                    <a:pt x="12" y="16"/>
                    <a:pt x="7" y="12"/>
                    <a:pt x="3" y="8"/>
                  </a:cubicBezTo>
                  <a:cubicBezTo>
                    <a:pt x="3" y="6"/>
                    <a:pt x="4" y="4"/>
                    <a:pt x="4" y="3"/>
                  </a:cubicBezTo>
                  <a:cubicBezTo>
                    <a:pt x="19" y="3"/>
                    <a:pt x="34" y="4"/>
                    <a:pt x="48" y="3"/>
                  </a:cubicBezTo>
                  <a:cubicBezTo>
                    <a:pt x="66" y="0"/>
                    <a:pt x="73" y="12"/>
                    <a:pt x="82" y="24"/>
                  </a:cubicBezTo>
                  <a:cubicBezTo>
                    <a:pt x="110" y="64"/>
                    <a:pt x="139" y="103"/>
                    <a:pt x="168" y="143"/>
                  </a:cubicBezTo>
                  <a:cubicBezTo>
                    <a:pt x="170" y="146"/>
                    <a:pt x="174" y="148"/>
                    <a:pt x="177" y="150"/>
                  </a:cubicBezTo>
                  <a:cubicBezTo>
                    <a:pt x="179" y="146"/>
                    <a:pt x="182" y="142"/>
                    <a:pt x="182" y="138"/>
                  </a:cubicBezTo>
                  <a:cubicBezTo>
                    <a:pt x="182" y="106"/>
                    <a:pt x="182" y="73"/>
                    <a:pt x="182" y="41"/>
                  </a:cubicBezTo>
                  <a:cubicBezTo>
                    <a:pt x="182" y="27"/>
                    <a:pt x="179" y="24"/>
                    <a:pt x="155" y="3"/>
                  </a:cubicBezTo>
                  <a:cubicBezTo>
                    <a:pt x="176" y="3"/>
                    <a:pt x="195" y="3"/>
                    <a:pt x="214" y="3"/>
                  </a:cubicBezTo>
                  <a:cubicBezTo>
                    <a:pt x="214" y="4"/>
                    <a:pt x="214" y="6"/>
                    <a:pt x="214" y="6"/>
                  </a:cubicBezTo>
                  <a:cubicBezTo>
                    <a:pt x="194" y="17"/>
                    <a:pt x="193" y="34"/>
                    <a:pt x="194" y="54"/>
                  </a:cubicBezTo>
                  <a:cubicBezTo>
                    <a:pt x="195" y="116"/>
                    <a:pt x="194" y="178"/>
                    <a:pt x="194" y="240"/>
                  </a:cubicBezTo>
                  <a:cubicBezTo>
                    <a:pt x="194" y="244"/>
                    <a:pt x="193" y="248"/>
                    <a:pt x="192" y="252"/>
                  </a:cubicBezTo>
                  <a:cubicBezTo>
                    <a:pt x="190" y="253"/>
                    <a:pt x="189" y="254"/>
                    <a:pt x="187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7" name="Freeform 239"/>
            <p:cNvSpPr/>
            <p:nvPr/>
          </p:nvSpPr>
          <p:spPr bwMode="auto">
            <a:xfrm>
              <a:off x="7481888" y="5716587"/>
              <a:ext cx="676275" cy="811213"/>
            </a:xfrm>
            <a:custGeom>
              <a:avLst/>
              <a:gdLst>
                <a:gd name="T0" fmla="*/ 150 w 214"/>
                <a:gd name="T1" fmla="*/ 0 h 257"/>
                <a:gd name="T2" fmla="*/ 210 w 214"/>
                <a:gd name="T3" fmla="*/ 0 h 257"/>
                <a:gd name="T4" fmla="*/ 214 w 214"/>
                <a:gd name="T5" fmla="*/ 2 h 257"/>
                <a:gd name="T6" fmla="*/ 191 w 214"/>
                <a:gd name="T7" fmla="*/ 54 h 257"/>
                <a:gd name="T8" fmla="*/ 189 w 214"/>
                <a:gd name="T9" fmla="*/ 179 h 257"/>
                <a:gd name="T10" fmla="*/ 159 w 214"/>
                <a:gd name="T11" fmla="*/ 238 h 257"/>
                <a:gd name="T12" fmla="*/ 46 w 214"/>
                <a:gd name="T13" fmla="*/ 232 h 257"/>
                <a:gd name="T14" fmla="*/ 27 w 214"/>
                <a:gd name="T15" fmla="*/ 200 h 257"/>
                <a:gd name="T16" fmla="*/ 22 w 214"/>
                <a:gd name="T17" fmla="*/ 158 h 257"/>
                <a:gd name="T18" fmla="*/ 22 w 214"/>
                <a:gd name="T19" fmla="*/ 50 h 257"/>
                <a:gd name="T20" fmla="*/ 0 w 214"/>
                <a:gd name="T21" fmla="*/ 0 h 257"/>
                <a:gd name="T22" fmla="*/ 98 w 214"/>
                <a:gd name="T23" fmla="*/ 0 h 257"/>
                <a:gd name="T24" fmla="*/ 72 w 214"/>
                <a:gd name="T25" fmla="*/ 45 h 257"/>
                <a:gd name="T26" fmla="*/ 74 w 214"/>
                <a:gd name="T27" fmla="*/ 192 h 257"/>
                <a:gd name="T28" fmla="*/ 114 w 214"/>
                <a:gd name="T29" fmla="*/ 237 h 257"/>
                <a:gd name="T30" fmla="*/ 174 w 214"/>
                <a:gd name="T31" fmla="*/ 198 h 257"/>
                <a:gd name="T32" fmla="*/ 179 w 214"/>
                <a:gd name="T33" fmla="*/ 153 h 257"/>
                <a:gd name="T34" fmla="*/ 179 w 214"/>
                <a:gd name="T35" fmla="*/ 53 h 257"/>
                <a:gd name="T36" fmla="*/ 150 w 214"/>
                <a:gd name="T3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4" h="257">
                  <a:moveTo>
                    <a:pt x="150" y="0"/>
                  </a:moveTo>
                  <a:cubicBezTo>
                    <a:pt x="172" y="0"/>
                    <a:pt x="191" y="0"/>
                    <a:pt x="210" y="0"/>
                  </a:cubicBezTo>
                  <a:cubicBezTo>
                    <a:pt x="212" y="1"/>
                    <a:pt x="213" y="2"/>
                    <a:pt x="214" y="2"/>
                  </a:cubicBezTo>
                  <a:cubicBezTo>
                    <a:pt x="187" y="13"/>
                    <a:pt x="191" y="34"/>
                    <a:pt x="191" y="54"/>
                  </a:cubicBezTo>
                  <a:cubicBezTo>
                    <a:pt x="191" y="96"/>
                    <a:pt x="191" y="137"/>
                    <a:pt x="189" y="179"/>
                  </a:cubicBezTo>
                  <a:cubicBezTo>
                    <a:pt x="188" y="202"/>
                    <a:pt x="181" y="224"/>
                    <a:pt x="159" y="238"/>
                  </a:cubicBezTo>
                  <a:cubicBezTo>
                    <a:pt x="129" y="257"/>
                    <a:pt x="73" y="256"/>
                    <a:pt x="46" y="232"/>
                  </a:cubicBezTo>
                  <a:cubicBezTo>
                    <a:pt x="37" y="224"/>
                    <a:pt x="30" y="211"/>
                    <a:pt x="27" y="200"/>
                  </a:cubicBezTo>
                  <a:cubicBezTo>
                    <a:pt x="23" y="187"/>
                    <a:pt x="22" y="172"/>
                    <a:pt x="22" y="158"/>
                  </a:cubicBezTo>
                  <a:cubicBezTo>
                    <a:pt x="21" y="122"/>
                    <a:pt x="22" y="86"/>
                    <a:pt x="22" y="50"/>
                  </a:cubicBezTo>
                  <a:cubicBezTo>
                    <a:pt x="22" y="30"/>
                    <a:pt x="22" y="11"/>
                    <a:pt x="0" y="0"/>
                  </a:cubicBezTo>
                  <a:cubicBezTo>
                    <a:pt x="32" y="0"/>
                    <a:pt x="65" y="0"/>
                    <a:pt x="98" y="0"/>
                  </a:cubicBezTo>
                  <a:cubicBezTo>
                    <a:pt x="75" y="7"/>
                    <a:pt x="71" y="24"/>
                    <a:pt x="72" y="45"/>
                  </a:cubicBezTo>
                  <a:cubicBezTo>
                    <a:pt x="73" y="94"/>
                    <a:pt x="73" y="143"/>
                    <a:pt x="74" y="192"/>
                  </a:cubicBezTo>
                  <a:cubicBezTo>
                    <a:pt x="75" y="218"/>
                    <a:pt x="92" y="235"/>
                    <a:pt x="114" y="237"/>
                  </a:cubicBezTo>
                  <a:cubicBezTo>
                    <a:pt x="146" y="239"/>
                    <a:pt x="169" y="225"/>
                    <a:pt x="174" y="198"/>
                  </a:cubicBezTo>
                  <a:cubicBezTo>
                    <a:pt x="177" y="183"/>
                    <a:pt x="179" y="168"/>
                    <a:pt x="179" y="153"/>
                  </a:cubicBezTo>
                  <a:cubicBezTo>
                    <a:pt x="180" y="120"/>
                    <a:pt x="179" y="86"/>
                    <a:pt x="179" y="53"/>
                  </a:cubicBezTo>
                  <a:cubicBezTo>
                    <a:pt x="179" y="20"/>
                    <a:pt x="179" y="19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8" name="Freeform 240"/>
            <p:cNvSpPr/>
            <p:nvPr/>
          </p:nvSpPr>
          <p:spPr bwMode="auto">
            <a:xfrm>
              <a:off x="15719426" y="5713412"/>
              <a:ext cx="679450" cy="823913"/>
            </a:xfrm>
            <a:custGeom>
              <a:avLst/>
              <a:gdLst>
                <a:gd name="T0" fmla="*/ 3 w 215"/>
                <a:gd name="T1" fmla="*/ 0 h 261"/>
                <a:gd name="T2" fmla="*/ 97 w 215"/>
                <a:gd name="T3" fmla="*/ 0 h 261"/>
                <a:gd name="T4" fmla="*/ 74 w 215"/>
                <a:gd name="T5" fmla="*/ 57 h 261"/>
                <a:gd name="T6" fmla="*/ 75 w 215"/>
                <a:gd name="T7" fmla="*/ 191 h 261"/>
                <a:gd name="T8" fmla="*/ 118 w 215"/>
                <a:gd name="T9" fmla="*/ 238 h 261"/>
                <a:gd name="T10" fmla="*/ 176 w 215"/>
                <a:gd name="T11" fmla="*/ 196 h 261"/>
                <a:gd name="T12" fmla="*/ 181 w 215"/>
                <a:gd name="T13" fmla="*/ 114 h 261"/>
                <a:gd name="T14" fmla="*/ 181 w 215"/>
                <a:gd name="T15" fmla="*/ 57 h 261"/>
                <a:gd name="T16" fmla="*/ 154 w 215"/>
                <a:gd name="T17" fmla="*/ 1 h 261"/>
                <a:gd name="T18" fmla="*/ 215 w 215"/>
                <a:gd name="T19" fmla="*/ 1 h 261"/>
                <a:gd name="T20" fmla="*/ 206 w 215"/>
                <a:gd name="T21" fmla="*/ 8 h 261"/>
                <a:gd name="T22" fmla="*/ 192 w 215"/>
                <a:gd name="T23" fmla="*/ 39 h 261"/>
                <a:gd name="T24" fmla="*/ 190 w 215"/>
                <a:gd name="T25" fmla="*/ 181 h 261"/>
                <a:gd name="T26" fmla="*/ 159 w 215"/>
                <a:gd name="T27" fmla="*/ 240 h 261"/>
                <a:gd name="T28" fmla="*/ 34 w 215"/>
                <a:gd name="T29" fmla="*/ 217 h 261"/>
                <a:gd name="T30" fmla="*/ 24 w 215"/>
                <a:gd name="T31" fmla="*/ 165 h 261"/>
                <a:gd name="T32" fmla="*/ 24 w 215"/>
                <a:gd name="T33" fmla="*/ 53 h 261"/>
                <a:gd name="T34" fmla="*/ 0 w 215"/>
                <a:gd name="T35" fmla="*/ 4 h 261"/>
                <a:gd name="T36" fmla="*/ 3 w 215"/>
                <a:gd name="T3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261">
                  <a:moveTo>
                    <a:pt x="3" y="0"/>
                  </a:moveTo>
                  <a:cubicBezTo>
                    <a:pt x="34" y="0"/>
                    <a:pt x="66" y="0"/>
                    <a:pt x="97" y="0"/>
                  </a:cubicBezTo>
                  <a:cubicBezTo>
                    <a:pt x="70" y="11"/>
                    <a:pt x="73" y="34"/>
                    <a:pt x="74" y="57"/>
                  </a:cubicBezTo>
                  <a:cubicBezTo>
                    <a:pt x="75" y="101"/>
                    <a:pt x="74" y="146"/>
                    <a:pt x="75" y="191"/>
                  </a:cubicBezTo>
                  <a:cubicBezTo>
                    <a:pt x="76" y="220"/>
                    <a:pt x="93" y="236"/>
                    <a:pt x="118" y="238"/>
                  </a:cubicBezTo>
                  <a:cubicBezTo>
                    <a:pt x="150" y="239"/>
                    <a:pt x="172" y="225"/>
                    <a:pt x="176" y="196"/>
                  </a:cubicBezTo>
                  <a:cubicBezTo>
                    <a:pt x="179" y="169"/>
                    <a:pt x="180" y="141"/>
                    <a:pt x="181" y="114"/>
                  </a:cubicBezTo>
                  <a:cubicBezTo>
                    <a:pt x="181" y="95"/>
                    <a:pt x="180" y="76"/>
                    <a:pt x="181" y="57"/>
                  </a:cubicBezTo>
                  <a:cubicBezTo>
                    <a:pt x="182" y="34"/>
                    <a:pt x="181" y="12"/>
                    <a:pt x="154" y="1"/>
                  </a:cubicBezTo>
                  <a:cubicBezTo>
                    <a:pt x="174" y="1"/>
                    <a:pt x="193" y="1"/>
                    <a:pt x="215" y="1"/>
                  </a:cubicBezTo>
                  <a:cubicBezTo>
                    <a:pt x="211" y="4"/>
                    <a:pt x="209" y="7"/>
                    <a:pt x="206" y="8"/>
                  </a:cubicBezTo>
                  <a:cubicBezTo>
                    <a:pt x="195" y="16"/>
                    <a:pt x="192" y="26"/>
                    <a:pt x="192" y="39"/>
                  </a:cubicBezTo>
                  <a:cubicBezTo>
                    <a:pt x="192" y="86"/>
                    <a:pt x="192" y="134"/>
                    <a:pt x="190" y="181"/>
                  </a:cubicBezTo>
                  <a:cubicBezTo>
                    <a:pt x="190" y="205"/>
                    <a:pt x="181" y="226"/>
                    <a:pt x="159" y="240"/>
                  </a:cubicBezTo>
                  <a:cubicBezTo>
                    <a:pt x="125" y="261"/>
                    <a:pt x="52" y="255"/>
                    <a:pt x="34" y="217"/>
                  </a:cubicBezTo>
                  <a:cubicBezTo>
                    <a:pt x="27" y="201"/>
                    <a:pt x="24" y="182"/>
                    <a:pt x="24" y="165"/>
                  </a:cubicBezTo>
                  <a:cubicBezTo>
                    <a:pt x="22" y="128"/>
                    <a:pt x="23" y="90"/>
                    <a:pt x="24" y="53"/>
                  </a:cubicBezTo>
                  <a:cubicBezTo>
                    <a:pt x="24" y="32"/>
                    <a:pt x="25" y="13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9" name="Freeform 241"/>
            <p:cNvSpPr/>
            <p:nvPr/>
          </p:nvSpPr>
          <p:spPr bwMode="auto">
            <a:xfrm>
              <a:off x="6769101" y="5672137"/>
              <a:ext cx="527050" cy="836613"/>
            </a:xfrm>
            <a:custGeom>
              <a:avLst/>
              <a:gdLst>
                <a:gd name="T0" fmla="*/ 8 w 167"/>
                <a:gd name="T1" fmla="*/ 265 h 265"/>
                <a:gd name="T2" fmla="*/ 8 w 167"/>
                <a:gd name="T3" fmla="*/ 184 h 265"/>
                <a:gd name="T4" fmla="*/ 13 w 167"/>
                <a:gd name="T5" fmla="*/ 183 h 265"/>
                <a:gd name="T6" fmla="*/ 22 w 167"/>
                <a:gd name="T7" fmla="*/ 206 h 265"/>
                <a:gd name="T8" fmla="*/ 87 w 167"/>
                <a:gd name="T9" fmla="*/ 257 h 265"/>
                <a:gd name="T10" fmla="*/ 121 w 167"/>
                <a:gd name="T11" fmla="*/ 234 h 265"/>
                <a:gd name="T12" fmla="*/ 115 w 167"/>
                <a:gd name="T13" fmla="*/ 190 h 265"/>
                <a:gd name="T14" fmla="*/ 54 w 167"/>
                <a:gd name="T15" fmla="*/ 150 h 265"/>
                <a:gd name="T16" fmla="*/ 22 w 167"/>
                <a:gd name="T17" fmla="*/ 38 h 265"/>
                <a:gd name="T18" fmla="*/ 109 w 167"/>
                <a:gd name="T19" fmla="*/ 12 h 265"/>
                <a:gd name="T20" fmla="*/ 151 w 167"/>
                <a:gd name="T21" fmla="*/ 5 h 265"/>
                <a:gd name="T22" fmla="*/ 151 w 167"/>
                <a:gd name="T23" fmla="*/ 80 h 265"/>
                <a:gd name="T24" fmla="*/ 147 w 167"/>
                <a:gd name="T25" fmla="*/ 82 h 265"/>
                <a:gd name="T26" fmla="*/ 137 w 167"/>
                <a:gd name="T27" fmla="*/ 63 h 265"/>
                <a:gd name="T28" fmla="*/ 85 w 167"/>
                <a:gd name="T29" fmla="*/ 17 h 265"/>
                <a:gd name="T30" fmla="*/ 46 w 167"/>
                <a:gd name="T31" fmla="*/ 39 h 265"/>
                <a:gd name="T32" fmla="*/ 60 w 167"/>
                <a:gd name="T33" fmla="*/ 86 h 265"/>
                <a:gd name="T34" fmla="*/ 127 w 167"/>
                <a:gd name="T35" fmla="*/ 126 h 265"/>
                <a:gd name="T36" fmla="*/ 159 w 167"/>
                <a:gd name="T37" fmla="*/ 208 h 265"/>
                <a:gd name="T38" fmla="*/ 87 w 167"/>
                <a:gd name="T39" fmla="*/ 265 h 265"/>
                <a:gd name="T40" fmla="*/ 53 w 167"/>
                <a:gd name="T41" fmla="*/ 261 h 265"/>
                <a:gd name="T42" fmla="*/ 8 w 167"/>
                <a:gd name="T43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7" h="265">
                  <a:moveTo>
                    <a:pt x="8" y="265"/>
                  </a:moveTo>
                  <a:cubicBezTo>
                    <a:pt x="8" y="235"/>
                    <a:pt x="8" y="210"/>
                    <a:pt x="8" y="184"/>
                  </a:cubicBezTo>
                  <a:cubicBezTo>
                    <a:pt x="10" y="184"/>
                    <a:pt x="11" y="183"/>
                    <a:pt x="13" y="183"/>
                  </a:cubicBezTo>
                  <a:cubicBezTo>
                    <a:pt x="16" y="191"/>
                    <a:pt x="20" y="198"/>
                    <a:pt x="22" y="206"/>
                  </a:cubicBezTo>
                  <a:cubicBezTo>
                    <a:pt x="31" y="236"/>
                    <a:pt x="58" y="261"/>
                    <a:pt x="87" y="257"/>
                  </a:cubicBezTo>
                  <a:cubicBezTo>
                    <a:pt x="103" y="256"/>
                    <a:pt x="115" y="249"/>
                    <a:pt x="121" y="234"/>
                  </a:cubicBezTo>
                  <a:cubicBezTo>
                    <a:pt x="127" y="219"/>
                    <a:pt x="130" y="201"/>
                    <a:pt x="115" y="190"/>
                  </a:cubicBezTo>
                  <a:cubicBezTo>
                    <a:pt x="96" y="175"/>
                    <a:pt x="75" y="162"/>
                    <a:pt x="54" y="150"/>
                  </a:cubicBezTo>
                  <a:cubicBezTo>
                    <a:pt x="10" y="124"/>
                    <a:pt x="0" y="82"/>
                    <a:pt x="22" y="38"/>
                  </a:cubicBezTo>
                  <a:cubicBezTo>
                    <a:pt x="35" y="11"/>
                    <a:pt x="71" y="0"/>
                    <a:pt x="109" y="12"/>
                  </a:cubicBezTo>
                  <a:cubicBezTo>
                    <a:pt x="123" y="16"/>
                    <a:pt x="136" y="26"/>
                    <a:pt x="151" y="5"/>
                  </a:cubicBezTo>
                  <a:cubicBezTo>
                    <a:pt x="151" y="34"/>
                    <a:pt x="151" y="57"/>
                    <a:pt x="151" y="80"/>
                  </a:cubicBezTo>
                  <a:cubicBezTo>
                    <a:pt x="149" y="81"/>
                    <a:pt x="148" y="81"/>
                    <a:pt x="147" y="82"/>
                  </a:cubicBezTo>
                  <a:cubicBezTo>
                    <a:pt x="144" y="75"/>
                    <a:pt x="140" y="69"/>
                    <a:pt x="137" y="63"/>
                  </a:cubicBezTo>
                  <a:cubicBezTo>
                    <a:pt x="129" y="38"/>
                    <a:pt x="107" y="19"/>
                    <a:pt x="85" y="17"/>
                  </a:cubicBezTo>
                  <a:cubicBezTo>
                    <a:pt x="66" y="16"/>
                    <a:pt x="51" y="25"/>
                    <a:pt x="46" y="39"/>
                  </a:cubicBezTo>
                  <a:cubicBezTo>
                    <a:pt x="39" y="58"/>
                    <a:pt x="43" y="75"/>
                    <a:pt x="60" y="86"/>
                  </a:cubicBezTo>
                  <a:cubicBezTo>
                    <a:pt x="82" y="100"/>
                    <a:pt x="105" y="112"/>
                    <a:pt x="127" y="126"/>
                  </a:cubicBezTo>
                  <a:cubicBezTo>
                    <a:pt x="155" y="143"/>
                    <a:pt x="167" y="178"/>
                    <a:pt x="159" y="208"/>
                  </a:cubicBezTo>
                  <a:cubicBezTo>
                    <a:pt x="149" y="243"/>
                    <a:pt x="123" y="264"/>
                    <a:pt x="87" y="265"/>
                  </a:cubicBezTo>
                  <a:cubicBezTo>
                    <a:pt x="76" y="265"/>
                    <a:pt x="64" y="264"/>
                    <a:pt x="53" y="261"/>
                  </a:cubicBezTo>
                  <a:cubicBezTo>
                    <a:pt x="39" y="257"/>
                    <a:pt x="25" y="251"/>
                    <a:pt x="8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0" name="Freeform 242"/>
            <p:cNvSpPr/>
            <p:nvPr/>
          </p:nvSpPr>
          <p:spPr bwMode="auto">
            <a:xfrm>
              <a:off x="22582188" y="5716587"/>
              <a:ext cx="652463" cy="776288"/>
            </a:xfrm>
            <a:custGeom>
              <a:avLst/>
              <a:gdLst>
                <a:gd name="T0" fmla="*/ 155 w 207"/>
                <a:gd name="T1" fmla="*/ 246 h 246"/>
                <a:gd name="T2" fmla="*/ 53 w 207"/>
                <a:gd name="T3" fmla="*/ 246 h 246"/>
                <a:gd name="T4" fmla="*/ 59 w 207"/>
                <a:gd name="T5" fmla="*/ 238 h 246"/>
                <a:gd name="T6" fmla="*/ 80 w 207"/>
                <a:gd name="T7" fmla="*/ 204 h 246"/>
                <a:gd name="T8" fmla="*/ 50 w 207"/>
                <a:gd name="T9" fmla="*/ 88 h 246"/>
                <a:gd name="T10" fmla="*/ 28 w 207"/>
                <a:gd name="T11" fmla="*/ 42 h 246"/>
                <a:gd name="T12" fmla="*/ 0 w 207"/>
                <a:gd name="T13" fmla="*/ 0 h 246"/>
                <a:gd name="T14" fmla="*/ 95 w 207"/>
                <a:gd name="T15" fmla="*/ 0 h 246"/>
                <a:gd name="T16" fmla="*/ 96 w 207"/>
                <a:gd name="T17" fmla="*/ 2 h 246"/>
                <a:gd name="T18" fmla="*/ 88 w 207"/>
                <a:gd name="T19" fmla="*/ 5 h 246"/>
                <a:gd name="T20" fmla="*/ 76 w 207"/>
                <a:gd name="T21" fmla="*/ 24 h 246"/>
                <a:gd name="T22" fmla="*/ 120 w 207"/>
                <a:gd name="T23" fmla="*/ 123 h 246"/>
                <a:gd name="T24" fmla="*/ 125 w 207"/>
                <a:gd name="T25" fmla="*/ 123 h 246"/>
                <a:gd name="T26" fmla="*/ 144 w 207"/>
                <a:gd name="T27" fmla="*/ 89 h 246"/>
                <a:gd name="T28" fmla="*/ 165 w 207"/>
                <a:gd name="T29" fmla="*/ 49 h 246"/>
                <a:gd name="T30" fmla="*/ 150 w 207"/>
                <a:gd name="T31" fmla="*/ 0 h 246"/>
                <a:gd name="T32" fmla="*/ 207 w 207"/>
                <a:gd name="T33" fmla="*/ 0 h 246"/>
                <a:gd name="T34" fmla="*/ 157 w 207"/>
                <a:gd name="T35" fmla="*/ 87 h 246"/>
                <a:gd name="T36" fmla="*/ 133 w 207"/>
                <a:gd name="T37" fmla="*/ 221 h 246"/>
                <a:gd name="T38" fmla="*/ 145 w 207"/>
                <a:gd name="T39" fmla="*/ 236 h 246"/>
                <a:gd name="T40" fmla="*/ 156 w 207"/>
                <a:gd name="T41" fmla="*/ 242 h 246"/>
                <a:gd name="T42" fmla="*/ 155 w 207"/>
                <a:gd name="T4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7" h="246">
                  <a:moveTo>
                    <a:pt x="155" y="246"/>
                  </a:moveTo>
                  <a:cubicBezTo>
                    <a:pt x="122" y="246"/>
                    <a:pt x="88" y="246"/>
                    <a:pt x="53" y="246"/>
                  </a:cubicBezTo>
                  <a:cubicBezTo>
                    <a:pt x="56" y="242"/>
                    <a:pt x="57" y="239"/>
                    <a:pt x="59" y="238"/>
                  </a:cubicBezTo>
                  <a:cubicBezTo>
                    <a:pt x="78" y="234"/>
                    <a:pt x="78" y="219"/>
                    <a:pt x="80" y="204"/>
                  </a:cubicBezTo>
                  <a:cubicBezTo>
                    <a:pt x="86" y="161"/>
                    <a:pt x="70" y="124"/>
                    <a:pt x="50" y="88"/>
                  </a:cubicBezTo>
                  <a:cubicBezTo>
                    <a:pt x="42" y="73"/>
                    <a:pt x="36" y="57"/>
                    <a:pt x="28" y="42"/>
                  </a:cubicBezTo>
                  <a:cubicBezTo>
                    <a:pt x="20" y="28"/>
                    <a:pt x="9" y="14"/>
                    <a:pt x="0" y="0"/>
                  </a:cubicBezTo>
                  <a:cubicBezTo>
                    <a:pt x="31" y="0"/>
                    <a:pt x="63" y="0"/>
                    <a:pt x="95" y="0"/>
                  </a:cubicBezTo>
                  <a:cubicBezTo>
                    <a:pt x="96" y="1"/>
                    <a:pt x="96" y="1"/>
                    <a:pt x="96" y="2"/>
                  </a:cubicBezTo>
                  <a:cubicBezTo>
                    <a:pt x="93" y="3"/>
                    <a:pt x="89" y="3"/>
                    <a:pt x="88" y="5"/>
                  </a:cubicBezTo>
                  <a:cubicBezTo>
                    <a:pt x="83" y="11"/>
                    <a:pt x="75" y="19"/>
                    <a:pt x="76" y="24"/>
                  </a:cubicBezTo>
                  <a:cubicBezTo>
                    <a:pt x="90" y="57"/>
                    <a:pt x="105" y="90"/>
                    <a:pt x="120" y="123"/>
                  </a:cubicBezTo>
                  <a:cubicBezTo>
                    <a:pt x="122" y="123"/>
                    <a:pt x="124" y="123"/>
                    <a:pt x="125" y="123"/>
                  </a:cubicBezTo>
                  <a:cubicBezTo>
                    <a:pt x="131" y="112"/>
                    <a:pt x="138" y="100"/>
                    <a:pt x="144" y="89"/>
                  </a:cubicBezTo>
                  <a:cubicBezTo>
                    <a:pt x="151" y="76"/>
                    <a:pt x="158" y="62"/>
                    <a:pt x="165" y="49"/>
                  </a:cubicBezTo>
                  <a:cubicBezTo>
                    <a:pt x="178" y="24"/>
                    <a:pt x="176" y="18"/>
                    <a:pt x="150" y="0"/>
                  </a:cubicBezTo>
                  <a:cubicBezTo>
                    <a:pt x="171" y="0"/>
                    <a:pt x="190" y="0"/>
                    <a:pt x="207" y="0"/>
                  </a:cubicBezTo>
                  <a:cubicBezTo>
                    <a:pt x="191" y="29"/>
                    <a:pt x="176" y="60"/>
                    <a:pt x="157" y="87"/>
                  </a:cubicBezTo>
                  <a:cubicBezTo>
                    <a:pt x="127" y="128"/>
                    <a:pt x="130" y="175"/>
                    <a:pt x="133" y="221"/>
                  </a:cubicBezTo>
                  <a:cubicBezTo>
                    <a:pt x="133" y="226"/>
                    <a:pt x="140" y="232"/>
                    <a:pt x="145" y="236"/>
                  </a:cubicBezTo>
                  <a:cubicBezTo>
                    <a:pt x="148" y="239"/>
                    <a:pt x="152" y="240"/>
                    <a:pt x="156" y="242"/>
                  </a:cubicBezTo>
                  <a:cubicBezTo>
                    <a:pt x="155" y="243"/>
                    <a:pt x="155" y="244"/>
                    <a:pt x="155" y="2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1" name="Freeform 243"/>
            <p:cNvSpPr/>
            <p:nvPr/>
          </p:nvSpPr>
          <p:spPr bwMode="auto">
            <a:xfrm>
              <a:off x="20513676" y="5691187"/>
              <a:ext cx="552450" cy="830263"/>
            </a:xfrm>
            <a:custGeom>
              <a:avLst/>
              <a:gdLst>
                <a:gd name="T0" fmla="*/ 14 w 175"/>
                <a:gd name="T1" fmla="*/ 178 h 263"/>
                <a:gd name="T2" fmla="*/ 20 w 175"/>
                <a:gd name="T3" fmla="*/ 196 h 263"/>
                <a:gd name="T4" fmla="*/ 83 w 175"/>
                <a:gd name="T5" fmla="*/ 251 h 263"/>
                <a:gd name="T6" fmla="*/ 122 w 175"/>
                <a:gd name="T7" fmla="*/ 223 h 263"/>
                <a:gd name="T8" fmla="*/ 111 w 175"/>
                <a:gd name="T9" fmla="*/ 179 h 263"/>
                <a:gd name="T10" fmla="*/ 52 w 175"/>
                <a:gd name="T11" fmla="*/ 143 h 263"/>
                <a:gd name="T12" fmla="*/ 18 w 175"/>
                <a:gd name="T13" fmla="*/ 38 h 263"/>
                <a:gd name="T14" fmla="*/ 85 w 175"/>
                <a:gd name="T15" fmla="*/ 2 h 263"/>
                <a:gd name="T16" fmla="*/ 113 w 175"/>
                <a:gd name="T17" fmla="*/ 8 h 263"/>
                <a:gd name="T18" fmla="*/ 149 w 175"/>
                <a:gd name="T19" fmla="*/ 3 h 263"/>
                <a:gd name="T20" fmla="*/ 149 w 175"/>
                <a:gd name="T21" fmla="*/ 75 h 263"/>
                <a:gd name="T22" fmla="*/ 145 w 175"/>
                <a:gd name="T23" fmla="*/ 76 h 263"/>
                <a:gd name="T24" fmla="*/ 135 w 175"/>
                <a:gd name="T25" fmla="*/ 53 h 263"/>
                <a:gd name="T26" fmla="*/ 84 w 175"/>
                <a:gd name="T27" fmla="*/ 11 h 263"/>
                <a:gd name="T28" fmla="*/ 45 w 175"/>
                <a:gd name="T29" fmla="*/ 32 h 263"/>
                <a:gd name="T30" fmla="*/ 58 w 175"/>
                <a:gd name="T31" fmla="*/ 79 h 263"/>
                <a:gd name="T32" fmla="*/ 116 w 175"/>
                <a:gd name="T33" fmla="*/ 113 h 263"/>
                <a:gd name="T34" fmla="*/ 141 w 175"/>
                <a:gd name="T35" fmla="*/ 235 h 263"/>
                <a:gd name="T36" fmla="*/ 51 w 175"/>
                <a:gd name="T37" fmla="*/ 255 h 263"/>
                <a:gd name="T38" fmla="*/ 9 w 175"/>
                <a:gd name="T39" fmla="*/ 258 h 263"/>
                <a:gd name="T40" fmla="*/ 9 w 175"/>
                <a:gd name="T41" fmla="*/ 179 h 263"/>
                <a:gd name="T42" fmla="*/ 14 w 175"/>
                <a:gd name="T43" fmla="*/ 178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5" h="263">
                  <a:moveTo>
                    <a:pt x="14" y="178"/>
                  </a:moveTo>
                  <a:cubicBezTo>
                    <a:pt x="16" y="184"/>
                    <a:pt x="18" y="190"/>
                    <a:pt x="20" y="196"/>
                  </a:cubicBezTo>
                  <a:cubicBezTo>
                    <a:pt x="28" y="229"/>
                    <a:pt x="54" y="252"/>
                    <a:pt x="83" y="251"/>
                  </a:cubicBezTo>
                  <a:cubicBezTo>
                    <a:pt x="102" y="251"/>
                    <a:pt x="116" y="241"/>
                    <a:pt x="122" y="223"/>
                  </a:cubicBezTo>
                  <a:cubicBezTo>
                    <a:pt x="128" y="206"/>
                    <a:pt x="125" y="190"/>
                    <a:pt x="111" y="179"/>
                  </a:cubicBezTo>
                  <a:cubicBezTo>
                    <a:pt x="92" y="166"/>
                    <a:pt x="72" y="155"/>
                    <a:pt x="52" y="143"/>
                  </a:cubicBezTo>
                  <a:cubicBezTo>
                    <a:pt x="12" y="119"/>
                    <a:pt x="0" y="81"/>
                    <a:pt x="18" y="38"/>
                  </a:cubicBezTo>
                  <a:cubicBezTo>
                    <a:pt x="29" y="10"/>
                    <a:pt x="56" y="0"/>
                    <a:pt x="85" y="2"/>
                  </a:cubicBezTo>
                  <a:cubicBezTo>
                    <a:pt x="95" y="2"/>
                    <a:pt x="104" y="5"/>
                    <a:pt x="113" y="8"/>
                  </a:cubicBezTo>
                  <a:cubicBezTo>
                    <a:pt x="132" y="15"/>
                    <a:pt x="132" y="15"/>
                    <a:pt x="149" y="3"/>
                  </a:cubicBezTo>
                  <a:cubicBezTo>
                    <a:pt x="149" y="28"/>
                    <a:pt x="149" y="51"/>
                    <a:pt x="149" y="75"/>
                  </a:cubicBezTo>
                  <a:cubicBezTo>
                    <a:pt x="148" y="75"/>
                    <a:pt x="146" y="75"/>
                    <a:pt x="145" y="76"/>
                  </a:cubicBezTo>
                  <a:cubicBezTo>
                    <a:pt x="142" y="68"/>
                    <a:pt x="138" y="61"/>
                    <a:pt x="135" y="53"/>
                  </a:cubicBezTo>
                  <a:cubicBezTo>
                    <a:pt x="124" y="31"/>
                    <a:pt x="110" y="14"/>
                    <a:pt x="84" y="11"/>
                  </a:cubicBezTo>
                  <a:cubicBezTo>
                    <a:pt x="66" y="10"/>
                    <a:pt x="50" y="19"/>
                    <a:pt x="45" y="32"/>
                  </a:cubicBezTo>
                  <a:cubicBezTo>
                    <a:pt x="38" y="49"/>
                    <a:pt x="43" y="69"/>
                    <a:pt x="58" y="79"/>
                  </a:cubicBezTo>
                  <a:cubicBezTo>
                    <a:pt x="76" y="91"/>
                    <a:pt x="96" y="102"/>
                    <a:pt x="116" y="113"/>
                  </a:cubicBezTo>
                  <a:cubicBezTo>
                    <a:pt x="162" y="137"/>
                    <a:pt x="175" y="197"/>
                    <a:pt x="141" y="235"/>
                  </a:cubicBezTo>
                  <a:cubicBezTo>
                    <a:pt x="117" y="262"/>
                    <a:pt x="84" y="263"/>
                    <a:pt x="51" y="255"/>
                  </a:cubicBezTo>
                  <a:cubicBezTo>
                    <a:pt x="37" y="252"/>
                    <a:pt x="25" y="246"/>
                    <a:pt x="9" y="258"/>
                  </a:cubicBezTo>
                  <a:cubicBezTo>
                    <a:pt x="9" y="230"/>
                    <a:pt x="9" y="205"/>
                    <a:pt x="9" y="179"/>
                  </a:cubicBezTo>
                  <a:cubicBezTo>
                    <a:pt x="11" y="179"/>
                    <a:pt x="12" y="179"/>
                    <a:pt x="14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2" name="Freeform 244"/>
            <p:cNvSpPr/>
            <p:nvPr/>
          </p:nvSpPr>
          <p:spPr bwMode="auto">
            <a:xfrm>
              <a:off x="9682163" y="5716587"/>
              <a:ext cx="668338" cy="776288"/>
            </a:xfrm>
            <a:custGeom>
              <a:avLst/>
              <a:gdLst>
                <a:gd name="T0" fmla="*/ 52 w 212"/>
                <a:gd name="T1" fmla="*/ 241 h 246"/>
                <a:gd name="T2" fmla="*/ 82 w 212"/>
                <a:gd name="T3" fmla="*/ 188 h 246"/>
                <a:gd name="T4" fmla="*/ 57 w 212"/>
                <a:gd name="T5" fmla="*/ 99 h 246"/>
                <a:gd name="T6" fmla="*/ 25 w 212"/>
                <a:gd name="T7" fmla="*/ 35 h 246"/>
                <a:gd name="T8" fmla="*/ 0 w 212"/>
                <a:gd name="T9" fmla="*/ 0 h 246"/>
                <a:gd name="T10" fmla="*/ 96 w 212"/>
                <a:gd name="T11" fmla="*/ 0 h 246"/>
                <a:gd name="T12" fmla="*/ 77 w 212"/>
                <a:gd name="T13" fmla="*/ 15 h 246"/>
                <a:gd name="T14" fmla="*/ 83 w 212"/>
                <a:gd name="T15" fmla="*/ 40 h 246"/>
                <a:gd name="T16" fmla="*/ 117 w 212"/>
                <a:gd name="T17" fmla="*/ 115 h 246"/>
                <a:gd name="T18" fmla="*/ 124 w 212"/>
                <a:gd name="T19" fmla="*/ 121 h 246"/>
                <a:gd name="T20" fmla="*/ 132 w 212"/>
                <a:gd name="T21" fmla="*/ 115 h 246"/>
                <a:gd name="T22" fmla="*/ 165 w 212"/>
                <a:gd name="T23" fmla="*/ 50 h 246"/>
                <a:gd name="T24" fmla="*/ 152 w 212"/>
                <a:gd name="T25" fmla="*/ 0 h 246"/>
                <a:gd name="T26" fmla="*/ 212 w 212"/>
                <a:gd name="T27" fmla="*/ 0 h 246"/>
                <a:gd name="T28" fmla="*/ 212 w 212"/>
                <a:gd name="T29" fmla="*/ 3 h 246"/>
                <a:gd name="T30" fmla="*/ 143 w 212"/>
                <a:gd name="T31" fmla="*/ 115 h 246"/>
                <a:gd name="T32" fmla="*/ 133 w 212"/>
                <a:gd name="T33" fmla="*/ 164 h 246"/>
                <a:gd name="T34" fmla="*/ 132 w 212"/>
                <a:gd name="T35" fmla="*/ 210 h 246"/>
                <a:gd name="T36" fmla="*/ 151 w 212"/>
                <a:gd name="T37" fmla="*/ 238 h 246"/>
                <a:gd name="T38" fmla="*/ 160 w 212"/>
                <a:gd name="T39" fmla="*/ 246 h 246"/>
                <a:gd name="T40" fmla="*/ 55 w 212"/>
                <a:gd name="T41" fmla="*/ 246 h 246"/>
                <a:gd name="T42" fmla="*/ 52 w 212"/>
                <a:gd name="T43" fmla="*/ 241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2" h="246">
                  <a:moveTo>
                    <a:pt x="52" y="241"/>
                  </a:moveTo>
                  <a:cubicBezTo>
                    <a:pt x="85" y="234"/>
                    <a:pt x="79" y="210"/>
                    <a:pt x="82" y="188"/>
                  </a:cubicBezTo>
                  <a:cubicBezTo>
                    <a:pt x="86" y="154"/>
                    <a:pt x="70" y="127"/>
                    <a:pt x="57" y="99"/>
                  </a:cubicBezTo>
                  <a:cubicBezTo>
                    <a:pt x="46" y="78"/>
                    <a:pt x="37" y="56"/>
                    <a:pt x="25" y="35"/>
                  </a:cubicBezTo>
                  <a:cubicBezTo>
                    <a:pt x="18" y="23"/>
                    <a:pt x="9" y="12"/>
                    <a:pt x="0" y="0"/>
                  </a:cubicBezTo>
                  <a:cubicBezTo>
                    <a:pt x="31" y="0"/>
                    <a:pt x="64" y="0"/>
                    <a:pt x="96" y="0"/>
                  </a:cubicBezTo>
                  <a:cubicBezTo>
                    <a:pt x="90" y="5"/>
                    <a:pt x="79" y="9"/>
                    <a:pt x="77" y="15"/>
                  </a:cubicBezTo>
                  <a:cubicBezTo>
                    <a:pt x="75" y="22"/>
                    <a:pt x="80" y="32"/>
                    <a:pt x="83" y="40"/>
                  </a:cubicBezTo>
                  <a:cubicBezTo>
                    <a:pt x="94" y="65"/>
                    <a:pt x="106" y="90"/>
                    <a:pt x="117" y="115"/>
                  </a:cubicBezTo>
                  <a:cubicBezTo>
                    <a:pt x="118" y="117"/>
                    <a:pt x="122" y="121"/>
                    <a:pt x="124" y="121"/>
                  </a:cubicBezTo>
                  <a:cubicBezTo>
                    <a:pt x="127" y="121"/>
                    <a:pt x="131" y="118"/>
                    <a:pt x="132" y="115"/>
                  </a:cubicBezTo>
                  <a:cubicBezTo>
                    <a:pt x="143" y="94"/>
                    <a:pt x="154" y="72"/>
                    <a:pt x="165" y="50"/>
                  </a:cubicBezTo>
                  <a:cubicBezTo>
                    <a:pt x="179" y="22"/>
                    <a:pt x="179" y="20"/>
                    <a:pt x="152" y="0"/>
                  </a:cubicBezTo>
                  <a:cubicBezTo>
                    <a:pt x="173" y="0"/>
                    <a:pt x="192" y="0"/>
                    <a:pt x="212" y="0"/>
                  </a:cubicBezTo>
                  <a:cubicBezTo>
                    <a:pt x="212" y="1"/>
                    <a:pt x="212" y="2"/>
                    <a:pt x="212" y="3"/>
                  </a:cubicBezTo>
                  <a:cubicBezTo>
                    <a:pt x="179" y="34"/>
                    <a:pt x="168" y="79"/>
                    <a:pt x="143" y="115"/>
                  </a:cubicBezTo>
                  <a:cubicBezTo>
                    <a:pt x="133" y="131"/>
                    <a:pt x="132" y="147"/>
                    <a:pt x="133" y="164"/>
                  </a:cubicBezTo>
                  <a:cubicBezTo>
                    <a:pt x="133" y="179"/>
                    <a:pt x="133" y="195"/>
                    <a:pt x="132" y="210"/>
                  </a:cubicBezTo>
                  <a:cubicBezTo>
                    <a:pt x="132" y="224"/>
                    <a:pt x="135" y="235"/>
                    <a:pt x="151" y="238"/>
                  </a:cubicBezTo>
                  <a:cubicBezTo>
                    <a:pt x="153" y="239"/>
                    <a:pt x="155" y="242"/>
                    <a:pt x="160" y="246"/>
                  </a:cubicBezTo>
                  <a:cubicBezTo>
                    <a:pt x="122" y="246"/>
                    <a:pt x="89" y="246"/>
                    <a:pt x="55" y="246"/>
                  </a:cubicBezTo>
                  <a:cubicBezTo>
                    <a:pt x="54" y="244"/>
                    <a:pt x="53" y="243"/>
                    <a:pt x="52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3" name="Freeform 245"/>
            <p:cNvSpPr/>
            <p:nvPr/>
          </p:nvSpPr>
          <p:spPr bwMode="auto">
            <a:xfrm>
              <a:off x="21751926" y="5710237"/>
              <a:ext cx="633413" cy="779463"/>
            </a:xfrm>
            <a:custGeom>
              <a:avLst/>
              <a:gdLst>
                <a:gd name="T0" fmla="*/ 195 w 201"/>
                <a:gd name="T1" fmla="*/ 70 h 247"/>
                <a:gd name="T2" fmla="*/ 186 w 201"/>
                <a:gd name="T3" fmla="*/ 46 h 247"/>
                <a:gd name="T4" fmla="*/ 139 w 201"/>
                <a:gd name="T5" fmla="*/ 9 h 247"/>
                <a:gd name="T6" fmla="*/ 127 w 201"/>
                <a:gd name="T7" fmla="*/ 24 h 247"/>
                <a:gd name="T8" fmla="*/ 127 w 201"/>
                <a:gd name="T9" fmla="*/ 92 h 247"/>
                <a:gd name="T10" fmla="*/ 127 w 201"/>
                <a:gd name="T11" fmla="*/ 203 h 247"/>
                <a:gd name="T12" fmla="*/ 151 w 201"/>
                <a:gd name="T13" fmla="*/ 241 h 247"/>
                <a:gd name="T14" fmla="*/ 155 w 201"/>
                <a:gd name="T15" fmla="*/ 247 h 247"/>
                <a:gd name="T16" fmla="*/ 50 w 201"/>
                <a:gd name="T17" fmla="*/ 247 h 247"/>
                <a:gd name="T18" fmla="*/ 56 w 201"/>
                <a:gd name="T19" fmla="*/ 241 h 247"/>
                <a:gd name="T20" fmla="*/ 78 w 201"/>
                <a:gd name="T21" fmla="*/ 207 h 247"/>
                <a:gd name="T22" fmla="*/ 78 w 201"/>
                <a:gd name="T23" fmla="*/ 29 h 247"/>
                <a:gd name="T24" fmla="*/ 58 w 201"/>
                <a:gd name="T25" fmla="*/ 12 h 247"/>
                <a:gd name="T26" fmla="*/ 14 w 201"/>
                <a:gd name="T27" fmla="*/ 56 h 247"/>
                <a:gd name="T28" fmla="*/ 11 w 201"/>
                <a:gd name="T29" fmla="*/ 69 h 247"/>
                <a:gd name="T30" fmla="*/ 5 w 201"/>
                <a:gd name="T31" fmla="*/ 69 h 247"/>
                <a:gd name="T32" fmla="*/ 5 w 201"/>
                <a:gd name="T33" fmla="*/ 33 h 247"/>
                <a:gd name="T34" fmla="*/ 36 w 201"/>
                <a:gd name="T35" fmla="*/ 2 h 247"/>
                <a:gd name="T36" fmla="*/ 183 w 201"/>
                <a:gd name="T37" fmla="*/ 2 h 247"/>
                <a:gd name="T38" fmla="*/ 200 w 201"/>
                <a:gd name="T39" fmla="*/ 19 h 247"/>
                <a:gd name="T40" fmla="*/ 200 w 201"/>
                <a:gd name="T41" fmla="*/ 69 h 247"/>
                <a:gd name="T42" fmla="*/ 195 w 201"/>
                <a:gd name="T43" fmla="*/ 7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1" h="247">
                  <a:moveTo>
                    <a:pt x="195" y="70"/>
                  </a:moveTo>
                  <a:cubicBezTo>
                    <a:pt x="192" y="62"/>
                    <a:pt x="189" y="54"/>
                    <a:pt x="186" y="46"/>
                  </a:cubicBezTo>
                  <a:cubicBezTo>
                    <a:pt x="180" y="26"/>
                    <a:pt x="160" y="10"/>
                    <a:pt x="139" y="9"/>
                  </a:cubicBezTo>
                  <a:cubicBezTo>
                    <a:pt x="129" y="9"/>
                    <a:pt x="127" y="16"/>
                    <a:pt x="127" y="24"/>
                  </a:cubicBezTo>
                  <a:cubicBezTo>
                    <a:pt x="127" y="47"/>
                    <a:pt x="127" y="69"/>
                    <a:pt x="127" y="92"/>
                  </a:cubicBezTo>
                  <a:cubicBezTo>
                    <a:pt x="127" y="129"/>
                    <a:pt x="127" y="166"/>
                    <a:pt x="127" y="203"/>
                  </a:cubicBezTo>
                  <a:cubicBezTo>
                    <a:pt x="127" y="220"/>
                    <a:pt x="127" y="238"/>
                    <a:pt x="151" y="241"/>
                  </a:cubicBezTo>
                  <a:cubicBezTo>
                    <a:pt x="152" y="241"/>
                    <a:pt x="152" y="243"/>
                    <a:pt x="155" y="247"/>
                  </a:cubicBezTo>
                  <a:cubicBezTo>
                    <a:pt x="119" y="247"/>
                    <a:pt x="86" y="247"/>
                    <a:pt x="50" y="247"/>
                  </a:cubicBezTo>
                  <a:cubicBezTo>
                    <a:pt x="53" y="244"/>
                    <a:pt x="54" y="241"/>
                    <a:pt x="56" y="241"/>
                  </a:cubicBezTo>
                  <a:cubicBezTo>
                    <a:pt x="75" y="237"/>
                    <a:pt x="78" y="224"/>
                    <a:pt x="78" y="207"/>
                  </a:cubicBezTo>
                  <a:cubicBezTo>
                    <a:pt x="78" y="148"/>
                    <a:pt x="78" y="89"/>
                    <a:pt x="78" y="29"/>
                  </a:cubicBezTo>
                  <a:cubicBezTo>
                    <a:pt x="78" y="11"/>
                    <a:pt x="75" y="10"/>
                    <a:pt x="58" y="12"/>
                  </a:cubicBezTo>
                  <a:cubicBezTo>
                    <a:pt x="32" y="16"/>
                    <a:pt x="21" y="34"/>
                    <a:pt x="14" y="56"/>
                  </a:cubicBezTo>
                  <a:cubicBezTo>
                    <a:pt x="13" y="60"/>
                    <a:pt x="12" y="65"/>
                    <a:pt x="11" y="69"/>
                  </a:cubicBezTo>
                  <a:cubicBezTo>
                    <a:pt x="9" y="69"/>
                    <a:pt x="7" y="69"/>
                    <a:pt x="5" y="69"/>
                  </a:cubicBezTo>
                  <a:cubicBezTo>
                    <a:pt x="5" y="57"/>
                    <a:pt x="5" y="45"/>
                    <a:pt x="5" y="33"/>
                  </a:cubicBezTo>
                  <a:cubicBezTo>
                    <a:pt x="6" y="0"/>
                    <a:pt x="0" y="1"/>
                    <a:pt x="36" y="2"/>
                  </a:cubicBezTo>
                  <a:cubicBezTo>
                    <a:pt x="85" y="2"/>
                    <a:pt x="134" y="2"/>
                    <a:pt x="183" y="2"/>
                  </a:cubicBezTo>
                  <a:cubicBezTo>
                    <a:pt x="196" y="1"/>
                    <a:pt x="201" y="6"/>
                    <a:pt x="200" y="19"/>
                  </a:cubicBezTo>
                  <a:cubicBezTo>
                    <a:pt x="200" y="36"/>
                    <a:pt x="200" y="52"/>
                    <a:pt x="200" y="69"/>
                  </a:cubicBezTo>
                  <a:cubicBezTo>
                    <a:pt x="199" y="69"/>
                    <a:pt x="197" y="70"/>
                    <a:pt x="1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4" name="Freeform 246"/>
            <p:cNvSpPr/>
            <p:nvPr/>
          </p:nvSpPr>
          <p:spPr bwMode="auto">
            <a:xfrm>
              <a:off x="13134976" y="5668962"/>
              <a:ext cx="555625" cy="852488"/>
            </a:xfrm>
            <a:custGeom>
              <a:avLst/>
              <a:gdLst>
                <a:gd name="T0" fmla="*/ 9 w 176"/>
                <a:gd name="T1" fmla="*/ 262 h 270"/>
                <a:gd name="T2" fmla="*/ 9 w 176"/>
                <a:gd name="T3" fmla="*/ 186 h 270"/>
                <a:gd name="T4" fmla="*/ 13 w 176"/>
                <a:gd name="T5" fmla="*/ 185 h 270"/>
                <a:gd name="T6" fmla="*/ 18 w 176"/>
                <a:gd name="T7" fmla="*/ 197 h 270"/>
                <a:gd name="T8" fmla="*/ 57 w 176"/>
                <a:gd name="T9" fmla="*/ 252 h 270"/>
                <a:gd name="T10" fmla="*/ 119 w 176"/>
                <a:gd name="T11" fmla="*/ 237 h 270"/>
                <a:gd name="T12" fmla="*/ 98 w 176"/>
                <a:gd name="T13" fmla="*/ 176 h 270"/>
                <a:gd name="T14" fmla="*/ 42 w 176"/>
                <a:gd name="T15" fmla="*/ 142 h 270"/>
                <a:gd name="T16" fmla="*/ 19 w 176"/>
                <a:gd name="T17" fmla="*/ 41 h 270"/>
                <a:gd name="T18" fmla="*/ 113 w 176"/>
                <a:gd name="T19" fmla="*/ 15 h 270"/>
                <a:gd name="T20" fmla="*/ 150 w 176"/>
                <a:gd name="T21" fmla="*/ 10 h 270"/>
                <a:gd name="T22" fmla="*/ 149 w 176"/>
                <a:gd name="T23" fmla="*/ 81 h 270"/>
                <a:gd name="T24" fmla="*/ 144 w 176"/>
                <a:gd name="T25" fmla="*/ 82 h 270"/>
                <a:gd name="T26" fmla="*/ 132 w 176"/>
                <a:gd name="T27" fmla="*/ 54 h 270"/>
                <a:gd name="T28" fmla="*/ 83 w 176"/>
                <a:gd name="T29" fmla="*/ 18 h 270"/>
                <a:gd name="T30" fmla="*/ 44 w 176"/>
                <a:gd name="T31" fmla="*/ 42 h 270"/>
                <a:gd name="T32" fmla="*/ 58 w 176"/>
                <a:gd name="T33" fmla="*/ 86 h 270"/>
                <a:gd name="T34" fmla="*/ 115 w 176"/>
                <a:gd name="T35" fmla="*/ 119 h 270"/>
                <a:gd name="T36" fmla="*/ 139 w 176"/>
                <a:gd name="T37" fmla="*/ 244 h 270"/>
                <a:gd name="T38" fmla="*/ 54 w 176"/>
                <a:gd name="T39" fmla="*/ 263 h 270"/>
                <a:gd name="T40" fmla="*/ 9 w 176"/>
                <a:gd name="T41" fmla="*/ 26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6" h="270">
                  <a:moveTo>
                    <a:pt x="9" y="262"/>
                  </a:moveTo>
                  <a:cubicBezTo>
                    <a:pt x="9" y="236"/>
                    <a:pt x="9" y="211"/>
                    <a:pt x="9" y="186"/>
                  </a:cubicBezTo>
                  <a:cubicBezTo>
                    <a:pt x="10" y="185"/>
                    <a:pt x="12" y="185"/>
                    <a:pt x="13" y="185"/>
                  </a:cubicBezTo>
                  <a:cubicBezTo>
                    <a:pt x="14" y="189"/>
                    <a:pt x="16" y="193"/>
                    <a:pt x="18" y="197"/>
                  </a:cubicBezTo>
                  <a:cubicBezTo>
                    <a:pt x="25" y="219"/>
                    <a:pt x="34" y="240"/>
                    <a:pt x="57" y="252"/>
                  </a:cubicBezTo>
                  <a:cubicBezTo>
                    <a:pt x="81" y="264"/>
                    <a:pt x="108" y="258"/>
                    <a:pt x="119" y="237"/>
                  </a:cubicBezTo>
                  <a:cubicBezTo>
                    <a:pt x="131" y="215"/>
                    <a:pt x="122" y="189"/>
                    <a:pt x="98" y="176"/>
                  </a:cubicBezTo>
                  <a:cubicBezTo>
                    <a:pt x="79" y="165"/>
                    <a:pt x="60" y="155"/>
                    <a:pt x="42" y="142"/>
                  </a:cubicBezTo>
                  <a:cubicBezTo>
                    <a:pt x="8" y="118"/>
                    <a:pt x="0" y="77"/>
                    <a:pt x="19" y="41"/>
                  </a:cubicBezTo>
                  <a:cubicBezTo>
                    <a:pt x="35" y="11"/>
                    <a:pt x="75" y="0"/>
                    <a:pt x="113" y="15"/>
                  </a:cubicBezTo>
                  <a:cubicBezTo>
                    <a:pt x="132" y="22"/>
                    <a:pt x="132" y="22"/>
                    <a:pt x="150" y="10"/>
                  </a:cubicBezTo>
                  <a:cubicBezTo>
                    <a:pt x="150" y="35"/>
                    <a:pt x="151" y="58"/>
                    <a:pt x="149" y="81"/>
                  </a:cubicBezTo>
                  <a:cubicBezTo>
                    <a:pt x="148" y="82"/>
                    <a:pt x="146" y="82"/>
                    <a:pt x="144" y="82"/>
                  </a:cubicBezTo>
                  <a:cubicBezTo>
                    <a:pt x="140" y="73"/>
                    <a:pt x="137" y="63"/>
                    <a:pt x="132" y="54"/>
                  </a:cubicBezTo>
                  <a:cubicBezTo>
                    <a:pt x="121" y="35"/>
                    <a:pt x="107" y="19"/>
                    <a:pt x="83" y="18"/>
                  </a:cubicBezTo>
                  <a:cubicBezTo>
                    <a:pt x="64" y="17"/>
                    <a:pt x="50" y="26"/>
                    <a:pt x="44" y="42"/>
                  </a:cubicBezTo>
                  <a:cubicBezTo>
                    <a:pt x="38" y="57"/>
                    <a:pt x="43" y="77"/>
                    <a:pt x="58" y="86"/>
                  </a:cubicBezTo>
                  <a:cubicBezTo>
                    <a:pt x="76" y="98"/>
                    <a:pt x="95" y="109"/>
                    <a:pt x="115" y="119"/>
                  </a:cubicBezTo>
                  <a:cubicBezTo>
                    <a:pt x="163" y="145"/>
                    <a:pt x="176" y="207"/>
                    <a:pt x="139" y="244"/>
                  </a:cubicBezTo>
                  <a:cubicBezTo>
                    <a:pt x="115" y="268"/>
                    <a:pt x="85" y="270"/>
                    <a:pt x="54" y="263"/>
                  </a:cubicBezTo>
                  <a:cubicBezTo>
                    <a:pt x="29" y="257"/>
                    <a:pt x="29" y="256"/>
                    <a:pt x="9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5" name="Freeform 247"/>
            <p:cNvSpPr/>
            <p:nvPr/>
          </p:nvSpPr>
          <p:spPr bwMode="auto">
            <a:xfrm>
              <a:off x="11407776" y="5713412"/>
              <a:ext cx="612775" cy="779463"/>
            </a:xfrm>
            <a:custGeom>
              <a:avLst/>
              <a:gdLst>
                <a:gd name="T0" fmla="*/ 149 w 194"/>
                <a:gd name="T1" fmla="*/ 247 h 247"/>
                <a:gd name="T2" fmla="*/ 45 w 194"/>
                <a:gd name="T3" fmla="*/ 247 h 247"/>
                <a:gd name="T4" fmla="*/ 51 w 194"/>
                <a:gd name="T5" fmla="*/ 240 h 247"/>
                <a:gd name="T6" fmla="*/ 73 w 194"/>
                <a:gd name="T7" fmla="*/ 205 h 247"/>
                <a:gd name="T8" fmla="*/ 73 w 194"/>
                <a:gd name="T9" fmla="*/ 28 h 247"/>
                <a:gd name="T10" fmla="*/ 53 w 194"/>
                <a:gd name="T11" fmla="*/ 11 h 247"/>
                <a:gd name="T12" fmla="*/ 12 w 194"/>
                <a:gd name="T13" fmla="*/ 50 h 247"/>
                <a:gd name="T14" fmla="*/ 4 w 194"/>
                <a:gd name="T15" fmla="*/ 68 h 247"/>
                <a:gd name="T16" fmla="*/ 0 w 194"/>
                <a:gd name="T17" fmla="*/ 67 h 247"/>
                <a:gd name="T18" fmla="*/ 0 w 194"/>
                <a:gd name="T19" fmla="*/ 27 h 247"/>
                <a:gd name="T20" fmla="*/ 27 w 194"/>
                <a:gd name="T21" fmla="*/ 1 h 247"/>
                <a:gd name="T22" fmla="*/ 175 w 194"/>
                <a:gd name="T23" fmla="*/ 1 h 247"/>
                <a:gd name="T24" fmla="*/ 194 w 194"/>
                <a:gd name="T25" fmla="*/ 20 h 247"/>
                <a:gd name="T26" fmla="*/ 194 w 194"/>
                <a:gd name="T27" fmla="*/ 68 h 247"/>
                <a:gd name="T28" fmla="*/ 189 w 194"/>
                <a:gd name="T29" fmla="*/ 69 h 247"/>
                <a:gd name="T30" fmla="*/ 186 w 194"/>
                <a:gd name="T31" fmla="*/ 56 h 247"/>
                <a:gd name="T32" fmla="*/ 136 w 194"/>
                <a:gd name="T33" fmla="*/ 9 h 247"/>
                <a:gd name="T34" fmla="*/ 122 w 194"/>
                <a:gd name="T35" fmla="*/ 27 h 247"/>
                <a:gd name="T36" fmla="*/ 122 w 194"/>
                <a:gd name="T37" fmla="*/ 205 h 247"/>
                <a:gd name="T38" fmla="*/ 124 w 194"/>
                <a:gd name="T39" fmla="*/ 220 h 247"/>
                <a:gd name="T40" fmla="*/ 142 w 194"/>
                <a:gd name="T41" fmla="*/ 239 h 247"/>
                <a:gd name="T42" fmla="*/ 150 w 194"/>
                <a:gd name="T43" fmla="*/ 243 h 247"/>
                <a:gd name="T44" fmla="*/ 149 w 194"/>
                <a:gd name="T45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4" h="247">
                  <a:moveTo>
                    <a:pt x="149" y="247"/>
                  </a:moveTo>
                  <a:cubicBezTo>
                    <a:pt x="115" y="247"/>
                    <a:pt x="82" y="247"/>
                    <a:pt x="45" y="247"/>
                  </a:cubicBezTo>
                  <a:cubicBezTo>
                    <a:pt x="48" y="242"/>
                    <a:pt x="49" y="240"/>
                    <a:pt x="51" y="240"/>
                  </a:cubicBezTo>
                  <a:cubicBezTo>
                    <a:pt x="71" y="237"/>
                    <a:pt x="73" y="222"/>
                    <a:pt x="73" y="205"/>
                  </a:cubicBezTo>
                  <a:cubicBezTo>
                    <a:pt x="73" y="146"/>
                    <a:pt x="73" y="87"/>
                    <a:pt x="73" y="28"/>
                  </a:cubicBezTo>
                  <a:cubicBezTo>
                    <a:pt x="73" y="9"/>
                    <a:pt x="71" y="8"/>
                    <a:pt x="53" y="11"/>
                  </a:cubicBezTo>
                  <a:cubicBezTo>
                    <a:pt x="30" y="15"/>
                    <a:pt x="18" y="29"/>
                    <a:pt x="12" y="50"/>
                  </a:cubicBezTo>
                  <a:cubicBezTo>
                    <a:pt x="10" y="56"/>
                    <a:pt x="7" y="62"/>
                    <a:pt x="4" y="68"/>
                  </a:cubicBezTo>
                  <a:cubicBezTo>
                    <a:pt x="3" y="68"/>
                    <a:pt x="1" y="68"/>
                    <a:pt x="0" y="67"/>
                  </a:cubicBezTo>
                  <a:cubicBezTo>
                    <a:pt x="0" y="54"/>
                    <a:pt x="0" y="40"/>
                    <a:pt x="0" y="27"/>
                  </a:cubicBezTo>
                  <a:cubicBezTo>
                    <a:pt x="0" y="0"/>
                    <a:pt x="0" y="1"/>
                    <a:pt x="27" y="1"/>
                  </a:cubicBezTo>
                  <a:cubicBezTo>
                    <a:pt x="76" y="1"/>
                    <a:pt x="126" y="1"/>
                    <a:pt x="175" y="1"/>
                  </a:cubicBezTo>
                  <a:cubicBezTo>
                    <a:pt x="194" y="1"/>
                    <a:pt x="194" y="1"/>
                    <a:pt x="194" y="20"/>
                  </a:cubicBezTo>
                  <a:cubicBezTo>
                    <a:pt x="194" y="36"/>
                    <a:pt x="194" y="52"/>
                    <a:pt x="194" y="68"/>
                  </a:cubicBezTo>
                  <a:cubicBezTo>
                    <a:pt x="193" y="69"/>
                    <a:pt x="191" y="69"/>
                    <a:pt x="189" y="69"/>
                  </a:cubicBezTo>
                  <a:cubicBezTo>
                    <a:pt x="188" y="65"/>
                    <a:pt x="187" y="60"/>
                    <a:pt x="186" y="56"/>
                  </a:cubicBezTo>
                  <a:cubicBezTo>
                    <a:pt x="179" y="29"/>
                    <a:pt x="162" y="12"/>
                    <a:pt x="136" y="9"/>
                  </a:cubicBezTo>
                  <a:cubicBezTo>
                    <a:pt x="124" y="8"/>
                    <a:pt x="122" y="17"/>
                    <a:pt x="122" y="27"/>
                  </a:cubicBezTo>
                  <a:cubicBezTo>
                    <a:pt x="122" y="86"/>
                    <a:pt x="122" y="146"/>
                    <a:pt x="122" y="205"/>
                  </a:cubicBezTo>
                  <a:cubicBezTo>
                    <a:pt x="122" y="210"/>
                    <a:pt x="123" y="215"/>
                    <a:pt x="124" y="220"/>
                  </a:cubicBezTo>
                  <a:cubicBezTo>
                    <a:pt x="126" y="230"/>
                    <a:pt x="131" y="237"/>
                    <a:pt x="142" y="239"/>
                  </a:cubicBezTo>
                  <a:cubicBezTo>
                    <a:pt x="145" y="239"/>
                    <a:pt x="147" y="241"/>
                    <a:pt x="150" y="243"/>
                  </a:cubicBezTo>
                  <a:cubicBezTo>
                    <a:pt x="150" y="244"/>
                    <a:pt x="149" y="245"/>
                    <a:pt x="149" y="2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6" name="Freeform 248"/>
            <p:cNvSpPr>
              <a:spLocks noEditPoints="1"/>
            </p:cNvSpPr>
            <p:nvPr/>
          </p:nvSpPr>
          <p:spPr bwMode="auto">
            <a:xfrm>
              <a:off x="10537826" y="5697537"/>
              <a:ext cx="677863" cy="801688"/>
            </a:xfrm>
            <a:custGeom>
              <a:avLst/>
              <a:gdLst>
                <a:gd name="T0" fmla="*/ 215 w 215"/>
                <a:gd name="T1" fmla="*/ 252 h 254"/>
                <a:gd name="T2" fmla="*/ 117 w 215"/>
                <a:gd name="T3" fmla="*/ 252 h 254"/>
                <a:gd name="T4" fmla="*/ 124 w 215"/>
                <a:gd name="T5" fmla="*/ 244 h 254"/>
                <a:gd name="T6" fmla="*/ 136 w 215"/>
                <a:gd name="T7" fmla="*/ 218 h 254"/>
                <a:gd name="T8" fmla="*/ 89 w 215"/>
                <a:gd name="T9" fmla="*/ 180 h 254"/>
                <a:gd name="T10" fmla="*/ 77 w 215"/>
                <a:gd name="T11" fmla="*/ 180 h 254"/>
                <a:gd name="T12" fmla="*/ 47 w 215"/>
                <a:gd name="T13" fmla="*/ 186 h 254"/>
                <a:gd name="T14" fmla="*/ 34 w 215"/>
                <a:gd name="T15" fmla="*/ 228 h 254"/>
                <a:gd name="T16" fmla="*/ 42 w 215"/>
                <a:gd name="T17" fmla="*/ 240 h 254"/>
                <a:gd name="T18" fmla="*/ 55 w 215"/>
                <a:gd name="T19" fmla="*/ 246 h 254"/>
                <a:gd name="T20" fmla="*/ 54 w 215"/>
                <a:gd name="T21" fmla="*/ 251 h 254"/>
                <a:gd name="T22" fmla="*/ 43 w 215"/>
                <a:gd name="T23" fmla="*/ 254 h 254"/>
                <a:gd name="T24" fmla="*/ 9 w 215"/>
                <a:gd name="T25" fmla="*/ 253 h 254"/>
                <a:gd name="T26" fmla="*/ 0 w 215"/>
                <a:gd name="T27" fmla="*/ 250 h 254"/>
                <a:gd name="T28" fmla="*/ 5 w 215"/>
                <a:gd name="T29" fmla="*/ 242 h 254"/>
                <a:gd name="T30" fmla="*/ 25 w 215"/>
                <a:gd name="T31" fmla="*/ 210 h 254"/>
                <a:gd name="T32" fmla="*/ 89 w 215"/>
                <a:gd name="T33" fmla="*/ 28 h 254"/>
                <a:gd name="T34" fmla="*/ 101 w 215"/>
                <a:gd name="T35" fmla="*/ 0 h 254"/>
                <a:gd name="T36" fmla="*/ 106 w 215"/>
                <a:gd name="T37" fmla="*/ 0 h 254"/>
                <a:gd name="T38" fmla="*/ 133 w 215"/>
                <a:gd name="T39" fmla="*/ 70 h 254"/>
                <a:gd name="T40" fmla="*/ 191 w 215"/>
                <a:gd name="T41" fmla="*/ 222 h 254"/>
                <a:gd name="T42" fmla="*/ 208 w 215"/>
                <a:gd name="T43" fmla="*/ 242 h 254"/>
                <a:gd name="T44" fmla="*/ 215 w 215"/>
                <a:gd name="T45" fmla="*/ 252 h 254"/>
                <a:gd name="T46" fmla="*/ 85 w 215"/>
                <a:gd name="T47" fmla="*/ 167 h 254"/>
                <a:gd name="T48" fmla="*/ 108 w 215"/>
                <a:gd name="T49" fmla="*/ 167 h 254"/>
                <a:gd name="T50" fmla="*/ 115 w 215"/>
                <a:gd name="T51" fmla="*/ 157 h 254"/>
                <a:gd name="T52" fmla="*/ 91 w 215"/>
                <a:gd name="T53" fmla="*/ 90 h 254"/>
                <a:gd name="T54" fmla="*/ 83 w 215"/>
                <a:gd name="T55" fmla="*/ 85 h 254"/>
                <a:gd name="T56" fmla="*/ 77 w 215"/>
                <a:gd name="T57" fmla="*/ 91 h 254"/>
                <a:gd name="T58" fmla="*/ 62 w 215"/>
                <a:gd name="T59" fmla="*/ 134 h 254"/>
                <a:gd name="T60" fmla="*/ 85 w 215"/>
                <a:gd name="T61" fmla="*/ 167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5" h="254">
                  <a:moveTo>
                    <a:pt x="215" y="252"/>
                  </a:moveTo>
                  <a:cubicBezTo>
                    <a:pt x="181" y="252"/>
                    <a:pt x="150" y="252"/>
                    <a:pt x="117" y="252"/>
                  </a:cubicBezTo>
                  <a:cubicBezTo>
                    <a:pt x="120" y="248"/>
                    <a:pt x="122" y="244"/>
                    <a:pt x="124" y="244"/>
                  </a:cubicBezTo>
                  <a:cubicBezTo>
                    <a:pt x="140" y="241"/>
                    <a:pt x="139" y="231"/>
                    <a:pt x="136" y="218"/>
                  </a:cubicBezTo>
                  <a:cubicBezTo>
                    <a:pt x="126" y="182"/>
                    <a:pt x="126" y="181"/>
                    <a:pt x="89" y="180"/>
                  </a:cubicBezTo>
                  <a:cubicBezTo>
                    <a:pt x="85" y="180"/>
                    <a:pt x="80" y="180"/>
                    <a:pt x="77" y="180"/>
                  </a:cubicBezTo>
                  <a:cubicBezTo>
                    <a:pt x="66" y="182"/>
                    <a:pt x="51" y="180"/>
                    <a:pt x="47" y="186"/>
                  </a:cubicBezTo>
                  <a:cubicBezTo>
                    <a:pt x="39" y="198"/>
                    <a:pt x="37" y="214"/>
                    <a:pt x="34" y="228"/>
                  </a:cubicBezTo>
                  <a:cubicBezTo>
                    <a:pt x="33" y="231"/>
                    <a:pt x="38" y="237"/>
                    <a:pt x="42" y="240"/>
                  </a:cubicBezTo>
                  <a:cubicBezTo>
                    <a:pt x="45" y="243"/>
                    <a:pt x="50" y="244"/>
                    <a:pt x="55" y="246"/>
                  </a:cubicBezTo>
                  <a:cubicBezTo>
                    <a:pt x="55" y="248"/>
                    <a:pt x="54" y="249"/>
                    <a:pt x="54" y="251"/>
                  </a:cubicBezTo>
                  <a:cubicBezTo>
                    <a:pt x="51" y="252"/>
                    <a:pt x="47" y="253"/>
                    <a:pt x="43" y="254"/>
                  </a:cubicBezTo>
                  <a:cubicBezTo>
                    <a:pt x="32" y="254"/>
                    <a:pt x="21" y="254"/>
                    <a:pt x="9" y="253"/>
                  </a:cubicBezTo>
                  <a:cubicBezTo>
                    <a:pt x="6" y="253"/>
                    <a:pt x="3" y="251"/>
                    <a:pt x="0" y="250"/>
                  </a:cubicBezTo>
                  <a:cubicBezTo>
                    <a:pt x="2" y="247"/>
                    <a:pt x="3" y="244"/>
                    <a:pt x="5" y="242"/>
                  </a:cubicBezTo>
                  <a:cubicBezTo>
                    <a:pt x="11" y="231"/>
                    <a:pt x="21" y="221"/>
                    <a:pt x="25" y="210"/>
                  </a:cubicBezTo>
                  <a:cubicBezTo>
                    <a:pt x="47" y="149"/>
                    <a:pt x="68" y="89"/>
                    <a:pt x="89" y="28"/>
                  </a:cubicBezTo>
                  <a:cubicBezTo>
                    <a:pt x="93" y="18"/>
                    <a:pt x="97" y="9"/>
                    <a:pt x="101" y="0"/>
                  </a:cubicBezTo>
                  <a:cubicBezTo>
                    <a:pt x="103" y="0"/>
                    <a:pt x="105" y="0"/>
                    <a:pt x="106" y="0"/>
                  </a:cubicBezTo>
                  <a:cubicBezTo>
                    <a:pt x="115" y="24"/>
                    <a:pt x="124" y="47"/>
                    <a:pt x="133" y="70"/>
                  </a:cubicBezTo>
                  <a:cubicBezTo>
                    <a:pt x="152" y="121"/>
                    <a:pt x="171" y="172"/>
                    <a:pt x="191" y="222"/>
                  </a:cubicBezTo>
                  <a:cubicBezTo>
                    <a:pt x="194" y="230"/>
                    <a:pt x="202" y="236"/>
                    <a:pt x="208" y="242"/>
                  </a:cubicBezTo>
                  <a:cubicBezTo>
                    <a:pt x="210" y="245"/>
                    <a:pt x="211" y="247"/>
                    <a:pt x="215" y="252"/>
                  </a:cubicBezTo>
                  <a:close/>
                  <a:moveTo>
                    <a:pt x="85" y="167"/>
                  </a:moveTo>
                  <a:cubicBezTo>
                    <a:pt x="93" y="167"/>
                    <a:pt x="101" y="168"/>
                    <a:pt x="108" y="167"/>
                  </a:cubicBezTo>
                  <a:cubicBezTo>
                    <a:pt x="111" y="167"/>
                    <a:pt x="115" y="160"/>
                    <a:pt x="115" y="157"/>
                  </a:cubicBezTo>
                  <a:cubicBezTo>
                    <a:pt x="107" y="135"/>
                    <a:pt x="99" y="113"/>
                    <a:pt x="91" y="90"/>
                  </a:cubicBezTo>
                  <a:cubicBezTo>
                    <a:pt x="90" y="88"/>
                    <a:pt x="86" y="85"/>
                    <a:pt x="83" y="85"/>
                  </a:cubicBezTo>
                  <a:cubicBezTo>
                    <a:pt x="81" y="85"/>
                    <a:pt x="78" y="88"/>
                    <a:pt x="77" y="91"/>
                  </a:cubicBezTo>
                  <a:cubicBezTo>
                    <a:pt x="71" y="105"/>
                    <a:pt x="67" y="120"/>
                    <a:pt x="62" y="134"/>
                  </a:cubicBezTo>
                  <a:cubicBezTo>
                    <a:pt x="50" y="167"/>
                    <a:pt x="50" y="167"/>
                    <a:pt x="85" y="1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7" name="Freeform 249"/>
            <p:cNvSpPr/>
            <p:nvPr/>
          </p:nvSpPr>
          <p:spPr bwMode="auto">
            <a:xfrm>
              <a:off x="17989551" y="5716587"/>
              <a:ext cx="681038" cy="788988"/>
            </a:xfrm>
            <a:custGeom>
              <a:avLst/>
              <a:gdLst>
                <a:gd name="T0" fmla="*/ 106 w 216"/>
                <a:gd name="T1" fmla="*/ 249 h 250"/>
                <a:gd name="T2" fmla="*/ 72 w 216"/>
                <a:gd name="T3" fmla="*/ 158 h 250"/>
                <a:gd name="T4" fmla="*/ 22 w 216"/>
                <a:gd name="T5" fmla="*/ 27 h 250"/>
                <a:gd name="T6" fmla="*/ 0 w 216"/>
                <a:gd name="T7" fmla="*/ 0 h 250"/>
                <a:gd name="T8" fmla="*/ 102 w 216"/>
                <a:gd name="T9" fmla="*/ 0 h 250"/>
                <a:gd name="T10" fmla="*/ 92 w 216"/>
                <a:gd name="T11" fmla="*/ 5 h 250"/>
                <a:gd name="T12" fmla="*/ 78 w 216"/>
                <a:gd name="T13" fmla="*/ 34 h 250"/>
                <a:gd name="T14" fmla="*/ 117 w 216"/>
                <a:gd name="T15" fmla="*/ 142 h 250"/>
                <a:gd name="T16" fmla="*/ 121 w 216"/>
                <a:gd name="T17" fmla="*/ 155 h 250"/>
                <a:gd name="T18" fmla="*/ 128 w 216"/>
                <a:gd name="T19" fmla="*/ 164 h 250"/>
                <a:gd name="T20" fmla="*/ 136 w 216"/>
                <a:gd name="T21" fmla="*/ 156 h 250"/>
                <a:gd name="T22" fmla="*/ 162 w 216"/>
                <a:gd name="T23" fmla="*/ 80 h 250"/>
                <a:gd name="T24" fmla="*/ 172 w 216"/>
                <a:gd name="T25" fmla="*/ 47 h 250"/>
                <a:gd name="T26" fmla="*/ 154 w 216"/>
                <a:gd name="T27" fmla="*/ 0 h 250"/>
                <a:gd name="T28" fmla="*/ 216 w 216"/>
                <a:gd name="T29" fmla="*/ 0 h 250"/>
                <a:gd name="T30" fmla="*/ 171 w 216"/>
                <a:gd name="T31" fmla="*/ 86 h 250"/>
                <a:gd name="T32" fmla="*/ 118 w 216"/>
                <a:gd name="T33" fmla="*/ 238 h 250"/>
                <a:gd name="T34" fmla="*/ 111 w 216"/>
                <a:gd name="T35" fmla="*/ 250 h 250"/>
                <a:gd name="T36" fmla="*/ 106 w 216"/>
                <a:gd name="T37" fmla="*/ 24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6" h="250">
                  <a:moveTo>
                    <a:pt x="106" y="249"/>
                  </a:moveTo>
                  <a:cubicBezTo>
                    <a:pt x="95" y="219"/>
                    <a:pt x="83" y="189"/>
                    <a:pt x="72" y="158"/>
                  </a:cubicBezTo>
                  <a:cubicBezTo>
                    <a:pt x="56" y="115"/>
                    <a:pt x="40" y="70"/>
                    <a:pt x="22" y="27"/>
                  </a:cubicBezTo>
                  <a:cubicBezTo>
                    <a:pt x="18" y="17"/>
                    <a:pt x="8" y="10"/>
                    <a:pt x="0" y="0"/>
                  </a:cubicBezTo>
                  <a:cubicBezTo>
                    <a:pt x="33" y="0"/>
                    <a:pt x="65" y="0"/>
                    <a:pt x="102" y="0"/>
                  </a:cubicBezTo>
                  <a:cubicBezTo>
                    <a:pt x="96" y="3"/>
                    <a:pt x="94" y="4"/>
                    <a:pt x="92" y="5"/>
                  </a:cubicBezTo>
                  <a:cubicBezTo>
                    <a:pt x="76" y="11"/>
                    <a:pt x="72" y="18"/>
                    <a:pt x="78" y="34"/>
                  </a:cubicBezTo>
                  <a:cubicBezTo>
                    <a:pt x="90" y="70"/>
                    <a:pt x="104" y="106"/>
                    <a:pt x="117" y="142"/>
                  </a:cubicBezTo>
                  <a:cubicBezTo>
                    <a:pt x="119" y="146"/>
                    <a:pt x="119" y="151"/>
                    <a:pt x="121" y="155"/>
                  </a:cubicBezTo>
                  <a:cubicBezTo>
                    <a:pt x="123" y="158"/>
                    <a:pt x="126" y="161"/>
                    <a:pt x="128" y="164"/>
                  </a:cubicBezTo>
                  <a:cubicBezTo>
                    <a:pt x="131" y="161"/>
                    <a:pt x="135" y="159"/>
                    <a:pt x="136" y="156"/>
                  </a:cubicBezTo>
                  <a:cubicBezTo>
                    <a:pt x="145" y="131"/>
                    <a:pt x="153" y="105"/>
                    <a:pt x="162" y="80"/>
                  </a:cubicBezTo>
                  <a:cubicBezTo>
                    <a:pt x="166" y="69"/>
                    <a:pt x="169" y="58"/>
                    <a:pt x="172" y="47"/>
                  </a:cubicBezTo>
                  <a:cubicBezTo>
                    <a:pt x="182" y="17"/>
                    <a:pt x="182" y="17"/>
                    <a:pt x="154" y="0"/>
                  </a:cubicBezTo>
                  <a:cubicBezTo>
                    <a:pt x="175" y="0"/>
                    <a:pt x="193" y="0"/>
                    <a:pt x="216" y="0"/>
                  </a:cubicBezTo>
                  <a:cubicBezTo>
                    <a:pt x="184" y="23"/>
                    <a:pt x="182" y="57"/>
                    <a:pt x="171" y="86"/>
                  </a:cubicBezTo>
                  <a:cubicBezTo>
                    <a:pt x="152" y="136"/>
                    <a:pt x="136" y="187"/>
                    <a:pt x="118" y="238"/>
                  </a:cubicBezTo>
                  <a:cubicBezTo>
                    <a:pt x="117" y="242"/>
                    <a:pt x="113" y="246"/>
                    <a:pt x="111" y="250"/>
                  </a:cubicBezTo>
                  <a:cubicBezTo>
                    <a:pt x="109" y="250"/>
                    <a:pt x="108" y="249"/>
                    <a:pt x="106" y="2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8" name="Freeform 250"/>
            <p:cNvSpPr/>
            <p:nvPr/>
          </p:nvSpPr>
          <p:spPr bwMode="auto">
            <a:xfrm>
              <a:off x="21243926" y="5716587"/>
              <a:ext cx="339725" cy="779463"/>
            </a:xfrm>
            <a:custGeom>
              <a:avLst/>
              <a:gdLst>
                <a:gd name="T0" fmla="*/ 0 w 108"/>
                <a:gd name="T1" fmla="*/ 0 h 247"/>
                <a:gd name="T2" fmla="*/ 106 w 108"/>
                <a:gd name="T3" fmla="*/ 0 h 247"/>
                <a:gd name="T4" fmla="*/ 95 w 108"/>
                <a:gd name="T5" fmla="*/ 5 h 247"/>
                <a:gd name="T6" fmla="*/ 76 w 108"/>
                <a:gd name="T7" fmla="*/ 36 h 247"/>
                <a:gd name="T8" fmla="*/ 76 w 108"/>
                <a:gd name="T9" fmla="*/ 203 h 247"/>
                <a:gd name="T10" fmla="*/ 99 w 108"/>
                <a:gd name="T11" fmla="*/ 238 h 247"/>
                <a:gd name="T12" fmla="*/ 108 w 108"/>
                <a:gd name="T13" fmla="*/ 245 h 247"/>
                <a:gd name="T14" fmla="*/ 93 w 108"/>
                <a:gd name="T15" fmla="*/ 247 h 247"/>
                <a:gd name="T16" fmla="*/ 13 w 108"/>
                <a:gd name="T17" fmla="*/ 247 h 247"/>
                <a:gd name="T18" fmla="*/ 2 w 108"/>
                <a:gd name="T19" fmla="*/ 243 h 247"/>
                <a:gd name="T20" fmla="*/ 11 w 108"/>
                <a:gd name="T21" fmla="*/ 236 h 247"/>
                <a:gd name="T22" fmla="*/ 26 w 108"/>
                <a:gd name="T23" fmla="*/ 215 h 247"/>
                <a:gd name="T24" fmla="*/ 27 w 108"/>
                <a:gd name="T25" fmla="*/ 32 h 247"/>
                <a:gd name="T26" fmla="*/ 0 w 108"/>
                <a:gd name="T27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" h="247">
                  <a:moveTo>
                    <a:pt x="0" y="0"/>
                  </a:moveTo>
                  <a:cubicBezTo>
                    <a:pt x="36" y="0"/>
                    <a:pt x="69" y="0"/>
                    <a:pt x="106" y="0"/>
                  </a:cubicBezTo>
                  <a:cubicBezTo>
                    <a:pt x="101" y="3"/>
                    <a:pt x="98" y="4"/>
                    <a:pt x="95" y="5"/>
                  </a:cubicBezTo>
                  <a:cubicBezTo>
                    <a:pt x="83" y="12"/>
                    <a:pt x="76" y="20"/>
                    <a:pt x="76" y="36"/>
                  </a:cubicBezTo>
                  <a:cubicBezTo>
                    <a:pt x="76" y="92"/>
                    <a:pt x="76" y="147"/>
                    <a:pt x="76" y="203"/>
                  </a:cubicBezTo>
                  <a:cubicBezTo>
                    <a:pt x="76" y="228"/>
                    <a:pt x="77" y="229"/>
                    <a:pt x="99" y="238"/>
                  </a:cubicBezTo>
                  <a:cubicBezTo>
                    <a:pt x="101" y="239"/>
                    <a:pt x="103" y="241"/>
                    <a:pt x="108" y="245"/>
                  </a:cubicBezTo>
                  <a:cubicBezTo>
                    <a:pt x="100" y="246"/>
                    <a:pt x="97" y="247"/>
                    <a:pt x="93" y="247"/>
                  </a:cubicBezTo>
                  <a:cubicBezTo>
                    <a:pt x="66" y="247"/>
                    <a:pt x="40" y="247"/>
                    <a:pt x="13" y="247"/>
                  </a:cubicBezTo>
                  <a:cubicBezTo>
                    <a:pt x="10" y="247"/>
                    <a:pt x="6" y="245"/>
                    <a:pt x="2" y="243"/>
                  </a:cubicBezTo>
                  <a:cubicBezTo>
                    <a:pt x="5" y="241"/>
                    <a:pt x="8" y="237"/>
                    <a:pt x="11" y="236"/>
                  </a:cubicBezTo>
                  <a:cubicBezTo>
                    <a:pt x="22" y="233"/>
                    <a:pt x="26" y="225"/>
                    <a:pt x="26" y="215"/>
                  </a:cubicBezTo>
                  <a:cubicBezTo>
                    <a:pt x="27" y="154"/>
                    <a:pt x="26" y="93"/>
                    <a:pt x="27" y="32"/>
                  </a:cubicBezTo>
                  <a:cubicBezTo>
                    <a:pt x="27" y="14"/>
                    <a:pt x="12" y="1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5" name="Freeform 251"/>
            <p:cNvSpPr/>
            <p:nvPr/>
          </p:nvSpPr>
          <p:spPr bwMode="auto">
            <a:xfrm>
              <a:off x="17468851" y="5716587"/>
              <a:ext cx="331788" cy="776288"/>
            </a:xfrm>
            <a:custGeom>
              <a:avLst/>
              <a:gdLst>
                <a:gd name="T0" fmla="*/ 0 w 105"/>
                <a:gd name="T1" fmla="*/ 242 h 246"/>
                <a:gd name="T2" fmla="*/ 7 w 105"/>
                <a:gd name="T3" fmla="*/ 237 h 246"/>
                <a:gd name="T4" fmla="*/ 26 w 105"/>
                <a:gd name="T5" fmla="*/ 211 h 246"/>
                <a:gd name="T6" fmla="*/ 27 w 105"/>
                <a:gd name="T7" fmla="*/ 31 h 246"/>
                <a:gd name="T8" fmla="*/ 2 w 105"/>
                <a:gd name="T9" fmla="*/ 0 h 246"/>
                <a:gd name="T10" fmla="*/ 102 w 105"/>
                <a:gd name="T11" fmla="*/ 0 h 246"/>
                <a:gd name="T12" fmla="*/ 77 w 105"/>
                <a:gd name="T13" fmla="*/ 52 h 246"/>
                <a:gd name="T14" fmla="*/ 77 w 105"/>
                <a:gd name="T15" fmla="*/ 200 h 246"/>
                <a:gd name="T16" fmla="*/ 101 w 105"/>
                <a:gd name="T17" fmla="*/ 239 h 246"/>
                <a:gd name="T18" fmla="*/ 105 w 105"/>
                <a:gd name="T19" fmla="*/ 246 h 246"/>
                <a:gd name="T20" fmla="*/ 1 w 105"/>
                <a:gd name="T21" fmla="*/ 246 h 246"/>
                <a:gd name="T22" fmla="*/ 0 w 105"/>
                <a:gd name="T23" fmla="*/ 24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246">
                  <a:moveTo>
                    <a:pt x="0" y="242"/>
                  </a:moveTo>
                  <a:cubicBezTo>
                    <a:pt x="3" y="241"/>
                    <a:pt x="5" y="237"/>
                    <a:pt x="7" y="237"/>
                  </a:cubicBezTo>
                  <a:cubicBezTo>
                    <a:pt x="23" y="235"/>
                    <a:pt x="26" y="224"/>
                    <a:pt x="26" y="211"/>
                  </a:cubicBezTo>
                  <a:cubicBezTo>
                    <a:pt x="27" y="151"/>
                    <a:pt x="26" y="91"/>
                    <a:pt x="27" y="31"/>
                  </a:cubicBezTo>
                  <a:cubicBezTo>
                    <a:pt x="27" y="14"/>
                    <a:pt x="13" y="9"/>
                    <a:pt x="2" y="0"/>
                  </a:cubicBezTo>
                  <a:cubicBezTo>
                    <a:pt x="36" y="0"/>
                    <a:pt x="69" y="0"/>
                    <a:pt x="102" y="0"/>
                  </a:cubicBezTo>
                  <a:cubicBezTo>
                    <a:pt x="75" y="8"/>
                    <a:pt x="77" y="30"/>
                    <a:pt x="77" y="52"/>
                  </a:cubicBezTo>
                  <a:cubicBezTo>
                    <a:pt x="78" y="101"/>
                    <a:pt x="78" y="150"/>
                    <a:pt x="77" y="200"/>
                  </a:cubicBezTo>
                  <a:cubicBezTo>
                    <a:pt x="77" y="218"/>
                    <a:pt x="77" y="235"/>
                    <a:pt x="101" y="239"/>
                  </a:cubicBezTo>
                  <a:cubicBezTo>
                    <a:pt x="102" y="239"/>
                    <a:pt x="103" y="242"/>
                    <a:pt x="105" y="246"/>
                  </a:cubicBezTo>
                  <a:cubicBezTo>
                    <a:pt x="69" y="246"/>
                    <a:pt x="35" y="246"/>
                    <a:pt x="1" y="246"/>
                  </a:cubicBezTo>
                  <a:cubicBezTo>
                    <a:pt x="1" y="245"/>
                    <a:pt x="1" y="244"/>
                    <a:pt x="0" y="2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7" name="Freeform 252"/>
            <p:cNvSpPr/>
            <p:nvPr/>
          </p:nvSpPr>
          <p:spPr bwMode="auto">
            <a:xfrm>
              <a:off x="12336463" y="6154737"/>
              <a:ext cx="517525" cy="95250"/>
            </a:xfrm>
            <a:custGeom>
              <a:avLst/>
              <a:gdLst>
                <a:gd name="T0" fmla="*/ 81 w 164"/>
                <a:gd name="T1" fmla="*/ 29 h 30"/>
                <a:gd name="T2" fmla="*/ 16 w 164"/>
                <a:gd name="T3" fmla="*/ 30 h 30"/>
                <a:gd name="T4" fmla="*/ 0 w 164"/>
                <a:gd name="T5" fmla="*/ 15 h 30"/>
                <a:gd name="T6" fmla="*/ 17 w 164"/>
                <a:gd name="T7" fmla="*/ 0 h 30"/>
                <a:gd name="T8" fmla="*/ 146 w 164"/>
                <a:gd name="T9" fmla="*/ 0 h 30"/>
                <a:gd name="T10" fmla="*/ 164 w 164"/>
                <a:gd name="T11" fmla="*/ 15 h 30"/>
                <a:gd name="T12" fmla="*/ 146 w 164"/>
                <a:gd name="T13" fmla="*/ 30 h 30"/>
                <a:gd name="T14" fmla="*/ 81 w 164"/>
                <a:gd name="T15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30">
                  <a:moveTo>
                    <a:pt x="81" y="29"/>
                  </a:moveTo>
                  <a:cubicBezTo>
                    <a:pt x="59" y="29"/>
                    <a:pt x="38" y="29"/>
                    <a:pt x="16" y="30"/>
                  </a:cubicBezTo>
                  <a:cubicBezTo>
                    <a:pt x="6" y="30"/>
                    <a:pt x="0" y="27"/>
                    <a:pt x="0" y="15"/>
                  </a:cubicBezTo>
                  <a:cubicBezTo>
                    <a:pt x="0" y="4"/>
                    <a:pt x="6" y="0"/>
                    <a:pt x="17" y="0"/>
                  </a:cubicBezTo>
                  <a:cubicBezTo>
                    <a:pt x="60" y="0"/>
                    <a:pt x="103" y="0"/>
                    <a:pt x="146" y="0"/>
                  </a:cubicBezTo>
                  <a:cubicBezTo>
                    <a:pt x="157" y="0"/>
                    <a:pt x="164" y="2"/>
                    <a:pt x="164" y="15"/>
                  </a:cubicBezTo>
                  <a:cubicBezTo>
                    <a:pt x="164" y="28"/>
                    <a:pt x="157" y="30"/>
                    <a:pt x="146" y="30"/>
                  </a:cubicBezTo>
                  <a:cubicBezTo>
                    <a:pt x="125" y="29"/>
                    <a:pt x="103" y="29"/>
                    <a:pt x="8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70175" y="2057400"/>
            <a:ext cx="6851650" cy="16751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48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汉普郡甜甜圈经济政策研究及对中国的启示</a:t>
            </a:r>
            <a:endParaRPr lang="zh-CN" altLang="en-US" sz="48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3725" y="3954145"/>
            <a:ext cx="33845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物理与天文学院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任隽浩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0" name="图片 29" descr="doughnut-economics"/>
          <p:cNvPicPr>
            <a:picLocks noChangeAspect="1"/>
          </p:cNvPicPr>
          <p:nvPr/>
        </p:nvPicPr>
        <p:blipFill>
          <a:blip r:embed="rId2"/>
          <a:srcRect l="28514" t="1133" r="26254"/>
          <a:stretch>
            <a:fillRect/>
          </a:stretch>
        </p:blipFill>
        <p:spPr>
          <a:xfrm>
            <a:off x="9398635" y="3954145"/>
            <a:ext cx="2644140" cy="28441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 rot="0">
            <a:off x="74930" y="471805"/>
            <a:ext cx="5938520" cy="5942965"/>
            <a:chOff x="7720013" y="-896938"/>
            <a:chExt cx="17267238" cy="17276763"/>
          </a:xfrm>
          <a:solidFill>
            <a:srgbClr val="014924">
              <a:alpha val="10000"/>
            </a:srgbClr>
          </a:solidFill>
        </p:grpSpPr>
        <p:sp>
          <p:nvSpPr>
            <p:cNvPr id="29" name="Freeform 162"/>
            <p:cNvSpPr>
              <a:spLocks noEditPoints="1"/>
            </p:cNvSpPr>
            <p:nvPr/>
          </p:nvSpPr>
          <p:spPr bwMode="auto">
            <a:xfrm>
              <a:off x="7720013" y="-896938"/>
              <a:ext cx="17267238" cy="17276763"/>
            </a:xfrm>
            <a:custGeom>
              <a:avLst/>
              <a:gdLst>
                <a:gd name="T0" fmla="*/ 2739 w 5471"/>
                <a:gd name="T1" fmla="*/ 5470 h 5472"/>
                <a:gd name="T2" fmla="*/ 2 w 5471"/>
                <a:gd name="T3" fmla="*/ 2738 h 5472"/>
                <a:gd name="T4" fmla="*/ 2735 w 5471"/>
                <a:gd name="T5" fmla="*/ 2 h 5472"/>
                <a:gd name="T6" fmla="*/ 5470 w 5471"/>
                <a:gd name="T7" fmla="*/ 2734 h 5472"/>
                <a:gd name="T8" fmla="*/ 2739 w 5471"/>
                <a:gd name="T9" fmla="*/ 5470 h 5472"/>
                <a:gd name="T10" fmla="*/ 197 w 5471"/>
                <a:gd name="T11" fmla="*/ 2735 h 5472"/>
                <a:gd name="T12" fmla="*/ 2735 w 5471"/>
                <a:gd name="T13" fmla="*/ 5278 h 5472"/>
                <a:gd name="T14" fmla="*/ 5277 w 5471"/>
                <a:gd name="T15" fmla="*/ 2737 h 5472"/>
                <a:gd name="T16" fmla="*/ 2740 w 5471"/>
                <a:gd name="T17" fmla="*/ 196 h 5472"/>
                <a:gd name="T18" fmla="*/ 197 w 5471"/>
                <a:gd name="T19" fmla="*/ 2735 h 5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1" h="5472">
                  <a:moveTo>
                    <a:pt x="2739" y="5470"/>
                  </a:moveTo>
                  <a:cubicBezTo>
                    <a:pt x="1233" y="5472"/>
                    <a:pt x="5" y="4245"/>
                    <a:pt x="2" y="2738"/>
                  </a:cubicBezTo>
                  <a:cubicBezTo>
                    <a:pt x="0" y="1235"/>
                    <a:pt x="1230" y="3"/>
                    <a:pt x="2735" y="2"/>
                  </a:cubicBezTo>
                  <a:cubicBezTo>
                    <a:pt x="4239" y="0"/>
                    <a:pt x="5468" y="1228"/>
                    <a:pt x="5470" y="2734"/>
                  </a:cubicBezTo>
                  <a:cubicBezTo>
                    <a:pt x="5471" y="4240"/>
                    <a:pt x="4245" y="5468"/>
                    <a:pt x="2739" y="5470"/>
                  </a:cubicBezTo>
                  <a:close/>
                  <a:moveTo>
                    <a:pt x="197" y="2735"/>
                  </a:moveTo>
                  <a:cubicBezTo>
                    <a:pt x="197" y="4136"/>
                    <a:pt x="1336" y="5277"/>
                    <a:pt x="2735" y="5278"/>
                  </a:cubicBezTo>
                  <a:cubicBezTo>
                    <a:pt x="4134" y="5279"/>
                    <a:pt x="5277" y="4137"/>
                    <a:pt x="5277" y="2737"/>
                  </a:cubicBezTo>
                  <a:cubicBezTo>
                    <a:pt x="5277" y="1339"/>
                    <a:pt x="4137" y="196"/>
                    <a:pt x="2740" y="196"/>
                  </a:cubicBezTo>
                  <a:cubicBezTo>
                    <a:pt x="1338" y="196"/>
                    <a:pt x="198" y="1335"/>
                    <a:pt x="197" y="27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0" name="Freeform 164"/>
            <p:cNvSpPr>
              <a:spLocks noEditPoints="1"/>
            </p:cNvSpPr>
            <p:nvPr/>
          </p:nvSpPr>
          <p:spPr bwMode="auto">
            <a:xfrm>
              <a:off x="8688388" y="79375"/>
              <a:ext cx="15328900" cy="15333663"/>
            </a:xfrm>
            <a:custGeom>
              <a:avLst/>
              <a:gdLst>
                <a:gd name="T0" fmla="*/ 2430 w 4857"/>
                <a:gd name="T1" fmla="*/ 0 h 4857"/>
                <a:gd name="T2" fmla="*/ 4857 w 4857"/>
                <a:gd name="T3" fmla="*/ 2426 h 4857"/>
                <a:gd name="T4" fmla="*/ 2430 w 4857"/>
                <a:gd name="T5" fmla="*/ 4856 h 4857"/>
                <a:gd name="T6" fmla="*/ 2 w 4857"/>
                <a:gd name="T7" fmla="*/ 2426 h 4857"/>
                <a:gd name="T8" fmla="*/ 2430 w 4857"/>
                <a:gd name="T9" fmla="*/ 0 h 4857"/>
                <a:gd name="T10" fmla="*/ 2433 w 4857"/>
                <a:gd name="T11" fmla="*/ 4780 h 4857"/>
                <a:gd name="T12" fmla="*/ 4781 w 4857"/>
                <a:gd name="T13" fmla="*/ 2427 h 4857"/>
                <a:gd name="T14" fmla="*/ 2432 w 4857"/>
                <a:gd name="T15" fmla="*/ 74 h 4857"/>
                <a:gd name="T16" fmla="*/ 78 w 4857"/>
                <a:gd name="T17" fmla="*/ 2425 h 4857"/>
                <a:gd name="T18" fmla="*/ 2433 w 4857"/>
                <a:gd name="T19" fmla="*/ 4780 h 4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57" h="4857">
                  <a:moveTo>
                    <a:pt x="2430" y="0"/>
                  </a:moveTo>
                  <a:cubicBezTo>
                    <a:pt x="3767" y="0"/>
                    <a:pt x="4857" y="1090"/>
                    <a:pt x="4857" y="2426"/>
                  </a:cubicBezTo>
                  <a:cubicBezTo>
                    <a:pt x="4856" y="3766"/>
                    <a:pt x="3767" y="4857"/>
                    <a:pt x="2430" y="4856"/>
                  </a:cubicBezTo>
                  <a:cubicBezTo>
                    <a:pt x="1092" y="4856"/>
                    <a:pt x="0" y="3763"/>
                    <a:pt x="2" y="2426"/>
                  </a:cubicBezTo>
                  <a:cubicBezTo>
                    <a:pt x="3" y="1088"/>
                    <a:pt x="1092" y="0"/>
                    <a:pt x="2430" y="0"/>
                  </a:cubicBezTo>
                  <a:close/>
                  <a:moveTo>
                    <a:pt x="2433" y="4780"/>
                  </a:moveTo>
                  <a:cubicBezTo>
                    <a:pt x="3726" y="4780"/>
                    <a:pt x="4781" y="3723"/>
                    <a:pt x="4781" y="2427"/>
                  </a:cubicBezTo>
                  <a:cubicBezTo>
                    <a:pt x="4781" y="1132"/>
                    <a:pt x="3726" y="75"/>
                    <a:pt x="2432" y="74"/>
                  </a:cubicBezTo>
                  <a:cubicBezTo>
                    <a:pt x="1137" y="73"/>
                    <a:pt x="78" y="1131"/>
                    <a:pt x="78" y="2425"/>
                  </a:cubicBezTo>
                  <a:cubicBezTo>
                    <a:pt x="77" y="3724"/>
                    <a:pt x="1134" y="4781"/>
                    <a:pt x="2433" y="47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1" name="Freeform 166"/>
            <p:cNvSpPr>
              <a:spLocks noEditPoints="1"/>
            </p:cNvSpPr>
            <p:nvPr/>
          </p:nvSpPr>
          <p:spPr bwMode="auto">
            <a:xfrm>
              <a:off x="11728451" y="4019550"/>
              <a:ext cx="9307513" cy="8823325"/>
            </a:xfrm>
            <a:custGeom>
              <a:avLst/>
              <a:gdLst>
                <a:gd name="T0" fmla="*/ 824 w 2949"/>
                <a:gd name="T1" fmla="*/ 536 h 2795"/>
                <a:gd name="T2" fmla="*/ 891 w 2949"/>
                <a:gd name="T3" fmla="*/ 366 h 2795"/>
                <a:gd name="T4" fmla="*/ 1363 w 2949"/>
                <a:gd name="T5" fmla="*/ 33 h 2795"/>
                <a:gd name="T6" fmla="*/ 1943 w 2949"/>
                <a:gd name="T7" fmla="*/ 242 h 2795"/>
                <a:gd name="T8" fmla="*/ 2082 w 2949"/>
                <a:gd name="T9" fmla="*/ 517 h 2795"/>
                <a:gd name="T10" fmla="*/ 2105 w 2949"/>
                <a:gd name="T11" fmla="*/ 537 h 2795"/>
                <a:gd name="T12" fmla="*/ 2579 w 2949"/>
                <a:gd name="T13" fmla="*/ 721 h 2795"/>
                <a:gd name="T14" fmla="*/ 2890 w 2949"/>
                <a:gd name="T15" fmla="*/ 1282 h 2795"/>
                <a:gd name="T16" fmla="*/ 2243 w 2949"/>
                <a:gd name="T17" fmla="*/ 2238 h 2795"/>
                <a:gd name="T18" fmla="*/ 2092 w 2949"/>
                <a:gd name="T19" fmla="*/ 2258 h 2795"/>
                <a:gd name="T20" fmla="*/ 2070 w 2949"/>
                <a:gd name="T21" fmla="*/ 2276 h 2795"/>
                <a:gd name="T22" fmla="*/ 1549 w 2949"/>
                <a:gd name="T23" fmla="*/ 2748 h 2795"/>
                <a:gd name="T24" fmla="*/ 848 w 2949"/>
                <a:gd name="T25" fmla="*/ 2274 h 2795"/>
                <a:gd name="T26" fmla="*/ 826 w 2949"/>
                <a:gd name="T27" fmla="*/ 2257 h 2795"/>
                <a:gd name="T28" fmla="*/ 48 w 2949"/>
                <a:gd name="T29" fmla="*/ 1549 h 2795"/>
                <a:gd name="T30" fmla="*/ 290 w 2949"/>
                <a:gd name="T31" fmla="*/ 779 h 2795"/>
                <a:gd name="T32" fmla="*/ 791 w 2949"/>
                <a:gd name="T33" fmla="*/ 540 h 2795"/>
                <a:gd name="T34" fmla="*/ 824 w 2949"/>
                <a:gd name="T35" fmla="*/ 536 h 2795"/>
                <a:gd name="T36" fmla="*/ 1997 w 2949"/>
                <a:gd name="T37" fmla="*/ 641 h 2795"/>
                <a:gd name="T38" fmla="*/ 1486 w 2949"/>
                <a:gd name="T39" fmla="*/ 132 h 2795"/>
                <a:gd name="T40" fmla="*/ 1140 w 2949"/>
                <a:gd name="T41" fmla="*/ 232 h 2795"/>
                <a:gd name="T42" fmla="*/ 923 w 2949"/>
                <a:gd name="T43" fmla="*/ 641 h 2795"/>
                <a:gd name="T44" fmla="*/ 365 w 2949"/>
                <a:gd name="T45" fmla="*/ 850 h 2795"/>
                <a:gd name="T46" fmla="*/ 137 w 2949"/>
                <a:gd name="T47" fmla="*/ 1399 h 2795"/>
                <a:gd name="T48" fmla="*/ 330 w 2949"/>
                <a:gd name="T49" fmla="*/ 1907 h 2795"/>
                <a:gd name="T50" fmla="*/ 933 w 2949"/>
                <a:gd name="T51" fmla="*/ 2152 h 2795"/>
                <a:gd name="T52" fmla="*/ 1102 w 2949"/>
                <a:gd name="T53" fmla="*/ 2512 h 2795"/>
                <a:gd name="T54" fmla="*/ 1478 w 2949"/>
                <a:gd name="T55" fmla="*/ 2648 h 2795"/>
                <a:gd name="T56" fmla="*/ 1796 w 2949"/>
                <a:gd name="T57" fmla="*/ 2529 h 2795"/>
                <a:gd name="T58" fmla="*/ 1985 w 2949"/>
                <a:gd name="T59" fmla="*/ 2151 h 2795"/>
                <a:gd name="T60" fmla="*/ 2391 w 2949"/>
                <a:gd name="T61" fmla="*/ 2073 h 2795"/>
                <a:gd name="T62" fmla="*/ 2688 w 2949"/>
                <a:gd name="T63" fmla="*/ 1790 h 2795"/>
                <a:gd name="T64" fmla="*/ 2795 w 2949"/>
                <a:gd name="T65" fmla="*/ 1393 h 2795"/>
                <a:gd name="T66" fmla="*/ 2598 w 2949"/>
                <a:gd name="T67" fmla="*/ 883 h 2795"/>
                <a:gd name="T68" fmla="*/ 1997 w 2949"/>
                <a:gd name="T69" fmla="*/ 641 h 2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49" h="2795">
                  <a:moveTo>
                    <a:pt x="824" y="536"/>
                  </a:moveTo>
                  <a:cubicBezTo>
                    <a:pt x="847" y="477"/>
                    <a:pt x="863" y="418"/>
                    <a:pt x="891" y="366"/>
                  </a:cubicBezTo>
                  <a:cubicBezTo>
                    <a:pt x="992" y="176"/>
                    <a:pt x="1151" y="63"/>
                    <a:pt x="1363" y="33"/>
                  </a:cubicBezTo>
                  <a:cubicBezTo>
                    <a:pt x="1592" y="0"/>
                    <a:pt x="1787" y="71"/>
                    <a:pt x="1943" y="242"/>
                  </a:cubicBezTo>
                  <a:cubicBezTo>
                    <a:pt x="2014" y="321"/>
                    <a:pt x="2060" y="414"/>
                    <a:pt x="2082" y="517"/>
                  </a:cubicBezTo>
                  <a:cubicBezTo>
                    <a:pt x="2085" y="531"/>
                    <a:pt x="2090" y="536"/>
                    <a:pt x="2105" y="537"/>
                  </a:cubicBezTo>
                  <a:cubicBezTo>
                    <a:pt x="2283" y="547"/>
                    <a:pt x="2441" y="609"/>
                    <a:pt x="2579" y="721"/>
                  </a:cubicBezTo>
                  <a:cubicBezTo>
                    <a:pt x="2756" y="867"/>
                    <a:pt x="2861" y="1055"/>
                    <a:pt x="2890" y="1282"/>
                  </a:cubicBezTo>
                  <a:cubicBezTo>
                    <a:pt x="2949" y="1734"/>
                    <a:pt x="2661" y="2141"/>
                    <a:pt x="2243" y="2238"/>
                  </a:cubicBezTo>
                  <a:cubicBezTo>
                    <a:pt x="2194" y="2249"/>
                    <a:pt x="2143" y="2252"/>
                    <a:pt x="2092" y="2258"/>
                  </a:cubicBezTo>
                  <a:cubicBezTo>
                    <a:pt x="2080" y="2259"/>
                    <a:pt x="2073" y="2262"/>
                    <a:pt x="2070" y="2276"/>
                  </a:cubicBezTo>
                  <a:cubicBezTo>
                    <a:pt x="2006" y="2530"/>
                    <a:pt x="1807" y="2710"/>
                    <a:pt x="1549" y="2748"/>
                  </a:cubicBezTo>
                  <a:cubicBezTo>
                    <a:pt x="1226" y="2795"/>
                    <a:pt x="924" y="2591"/>
                    <a:pt x="848" y="2274"/>
                  </a:cubicBezTo>
                  <a:cubicBezTo>
                    <a:pt x="845" y="2262"/>
                    <a:pt x="839" y="2258"/>
                    <a:pt x="826" y="2257"/>
                  </a:cubicBezTo>
                  <a:cubicBezTo>
                    <a:pt x="435" y="2237"/>
                    <a:pt x="111" y="1934"/>
                    <a:pt x="48" y="1549"/>
                  </a:cubicBezTo>
                  <a:cubicBezTo>
                    <a:pt x="0" y="1253"/>
                    <a:pt x="80" y="994"/>
                    <a:pt x="290" y="779"/>
                  </a:cubicBezTo>
                  <a:cubicBezTo>
                    <a:pt x="427" y="640"/>
                    <a:pt x="596" y="560"/>
                    <a:pt x="791" y="540"/>
                  </a:cubicBezTo>
                  <a:cubicBezTo>
                    <a:pt x="804" y="539"/>
                    <a:pt x="816" y="537"/>
                    <a:pt x="824" y="536"/>
                  </a:cubicBezTo>
                  <a:close/>
                  <a:moveTo>
                    <a:pt x="1997" y="641"/>
                  </a:moveTo>
                  <a:cubicBezTo>
                    <a:pt x="1995" y="366"/>
                    <a:pt x="1760" y="142"/>
                    <a:pt x="1486" y="132"/>
                  </a:cubicBezTo>
                  <a:cubicBezTo>
                    <a:pt x="1359" y="127"/>
                    <a:pt x="1243" y="158"/>
                    <a:pt x="1140" y="232"/>
                  </a:cubicBezTo>
                  <a:cubicBezTo>
                    <a:pt x="1002" y="332"/>
                    <a:pt x="931" y="470"/>
                    <a:pt x="923" y="641"/>
                  </a:cubicBezTo>
                  <a:cubicBezTo>
                    <a:pt x="706" y="632"/>
                    <a:pt x="519" y="699"/>
                    <a:pt x="365" y="850"/>
                  </a:cubicBezTo>
                  <a:cubicBezTo>
                    <a:pt x="213" y="1000"/>
                    <a:pt x="137" y="1186"/>
                    <a:pt x="137" y="1399"/>
                  </a:cubicBezTo>
                  <a:cubicBezTo>
                    <a:pt x="137" y="1592"/>
                    <a:pt x="201" y="1763"/>
                    <a:pt x="330" y="1907"/>
                  </a:cubicBezTo>
                  <a:cubicBezTo>
                    <a:pt x="489" y="2085"/>
                    <a:pt x="691" y="2166"/>
                    <a:pt x="933" y="2152"/>
                  </a:cubicBezTo>
                  <a:cubicBezTo>
                    <a:pt x="942" y="2295"/>
                    <a:pt x="995" y="2417"/>
                    <a:pt x="1102" y="2512"/>
                  </a:cubicBezTo>
                  <a:cubicBezTo>
                    <a:pt x="1209" y="2608"/>
                    <a:pt x="1335" y="2652"/>
                    <a:pt x="1478" y="2648"/>
                  </a:cubicBezTo>
                  <a:cubicBezTo>
                    <a:pt x="1597" y="2644"/>
                    <a:pt x="1704" y="2605"/>
                    <a:pt x="1796" y="2529"/>
                  </a:cubicBezTo>
                  <a:cubicBezTo>
                    <a:pt x="1915" y="2433"/>
                    <a:pt x="1975" y="2306"/>
                    <a:pt x="1985" y="2151"/>
                  </a:cubicBezTo>
                  <a:cubicBezTo>
                    <a:pt x="2128" y="2163"/>
                    <a:pt x="2264" y="2140"/>
                    <a:pt x="2391" y="2073"/>
                  </a:cubicBezTo>
                  <a:cubicBezTo>
                    <a:pt x="2517" y="2007"/>
                    <a:pt x="2615" y="1912"/>
                    <a:pt x="2688" y="1790"/>
                  </a:cubicBezTo>
                  <a:cubicBezTo>
                    <a:pt x="2761" y="1668"/>
                    <a:pt x="2797" y="1535"/>
                    <a:pt x="2795" y="1393"/>
                  </a:cubicBezTo>
                  <a:cubicBezTo>
                    <a:pt x="2793" y="1198"/>
                    <a:pt x="2729" y="1026"/>
                    <a:pt x="2598" y="883"/>
                  </a:cubicBezTo>
                  <a:cubicBezTo>
                    <a:pt x="2438" y="707"/>
                    <a:pt x="2236" y="629"/>
                    <a:pt x="1997" y="6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2" name="Freeform 167"/>
            <p:cNvSpPr>
              <a:spLocks noEditPoints="1"/>
            </p:cNvSpPr>
            <p:nvPr/>
          </p:nvSpPr>
          <p:spPr bwMode="auto">
            <a:xfrm>
              <a:off x="19286538" y="2860675"/>
              <a:ext cx="2532063" cy="2324100"/>
            </a:xfrm>
            <a:custGeom>
              <a:avLst/>
              <a:gdLst>
                <a:gd name="T0" fmla="*/ 686 w 802"/>
                <a:gd name="T1" fmla="*/ 277 h 736"/>
                <a:gd name="T2" fmla="*/ 669 w 802"/>
                <a:gd name="T3" fmla="*/ 206 h 736"/>
                <a:gd name="T4" fmla="*/ 771 w 802"/>
                <a:gd name="T5" fmla="*/ 251 h 736"/>
                <a:gd name="T6" fmla="*/ 623 w 802"/>
                <a:gd name="T7" fmla="*/ 405 h 736"/>
                <a:gd name="T8" fmla="*/ 644 w 802"/>
                <a:gd name="T9" fmla="*/ 435 h 736"/>
                <a:gd name="T10" fmla="*/ 665 w 802"/>
                <a:gd name="T11" fmla="*/ 579 h 736"/>
                <a:gd name="T12" fmla="*/ 539 w 802"/>
                <a:gd name="T13" fmla="*/ 514 h 736"/>
                <a:gd name="T14" fmla="*/ 460 w 802"/>
                <a:gd name="T15" fmla="*/ 516 h 736"/>
                <a:gd name="T16" fmla="*/ 378 w 802"/>
                <a:gd name="T17" fmla="*/ 544 h 736"/>
                <a:gd name="T18" fmla="*/ 500 w 802"/>
                <a:gd name="T19" fmla="*/ 632 h 736"/>
                <a:gd name="T20" fmla="*/ 465 w 802"/>
                <a:gd name="T21" fmla="*/ 705 h 736"/>
                <a:gd name="T22" fmla="*/ 353 w 802"/>
                <a:gd name="T23" fmla="*/ 617 h 736"/>
                <a:gd name="T24" fmla="*/ 302 w 802"/>
                <a:gd name="T25" fmla="*/ 651 h 736"/>
                <a:gd name="T26" fmla="*/ 127 w 802"/>
                <a:gd name="T27" fmla="*/ 734 h 736"/>
                <a:gd name="T28" fmla="*/ 67 w 802"/>
                <a:gd name="T29" fmla="*/ 590 h 736"/>
                <a:gd name="T30" fmla="*/ 85 w 802"/>
                <a:gd name="T31" fmla="*/ 567 h 736"/>
                <a:gd name="T32" fmla="*/ 212 w 802"/>
                <a:gd name="T33" fmla="*/ 603 h 736"/>
                <a:gd name="T34" fmla="*/ 132 w 802"/>
                <a:gd name="T35" fmla="*/ 498 h 736"/>
                <a:gd name="T36" fmla="*/ 93 w 802"/>
                <a:gd name="T37" fmla="*/ 382 h 736"/>
                <a:gd name="T38" fmla="*/ 242 w 802"/>
                <a:gd name="T39" fmla="*/ 474 h 736"/>
                <a:gd name="T40" fmla="*/ 303 w 802"/>
                <a:gd name="T41" fmla="*/ 445 h 736"/>
                <a:gd name="T42" fmla="*/ 377 w 802"/>
                <a:gd name="T43" fmla="*/ 439 h 736"/>
                <a:gd name="T44" fmla="*/ 260 w 802"/>
                <a:gd name="T45" fmla="*/ 395 h 736"/>
                <a:gd name="T46" fmla="*/ 219 w 802"/>
                <a:gd name="T47" fmla="*/ 323 h 736"/>
                <a:gd name="T48" fmla="*/ 533 w 802"/>
                <a:gd name="T49" fmla="*/ 456 h 736"/>
                <a:gd name="T50" fmla="*/ 546 w 802"/>
                <a:gd name="T51" fmla="*/ 437 h 736"/>
                <a:gd name="T52" fmla="*/ 357 w 802"/>
                <a:gd name="T53" fmla="*/ 328 h 736"/>
                <a:gd name="T54" fmla="*/ 236 w 802"/>
                <a:gd name="T55" fmla="*/ 278 h 736"/>
                <a:gd name="T56" fmla="*/ 64 w 802"/>
                <a:gd name="T57" fmla="*/ 343 h 736"/>
                <a:gd name="T58" fmla="*/ 22 w 802"/>
                <a:gd name="T59" fmla="*/ 272 h 736"/>
                <a:gd name="T60" fmla="*/ 181 w 802"/>
                <a:gd name="T61" fmla="*/ 191 h 736"/>
                <a:gd name="T62" fmla="*/ 344 w 802"/>
                <a:gd name="T63" fmla="*/ 51 h 736"/>
                <a:gd name="T64" fmla="*/ 404 w 802"/>
                <a:gd name="T65" fmla="*/ 28 h 736"/>
                <a:gd name="T66" fmla="*/ 380 w 802"/>
                <a:gd name="T67" fmla="*/ 123 h 736"/>
                <a:gd name="T68" fmla="*/ 308 w 802"/>
                <a:gd name="T69" fmla="*/ 235 h 736"/>
                <a:gd name="T70" fmla="*/ 482 w 802"/>
                <a:gd name="T71" fmla="*/ 25 h 736"/>
                <a:gd name="T72" fmla="*/ 533 w 802"/>
                <a:gd name="T73" fmla="*/ 38 h 736"/>
                <a:gd name="T74" fmla="*/ 597 w 802"/>
                <a:gd name="T75" fmla="*/ 78 h 736"/>
                <a:gd name="T76" fmla="*/ 680 w 802"/>
                <a:gd name="T77" fmla="*/ 80 h 736"/>
                <a:gd name="T78" fmla="*/ 728 w 802"/>
                <a:gd name="T79" fmla="*/ 148 h 736"/>
                <a:gd name="T80" fmla="*/ 663 w 802"/>
                <a:gd name="T81" fmla="*/ 183 h 736"/>
                <a:gd name="T82" fmla="*/ 641 w 802"/>
                <a:gd name="T83" fmla="*/ 231 h 736"/>
                <a:gd name="T84" fmla="*/ 677 w 802"/>
                <a:gd name="T85" fmla="*/ 298 h 736"/>
                <a:gd name="T86" fmla="*/ 379 w 802"/>
                <a:gd name="T87" fmla="*/ 258 h 736"/>
                <a:gd name="T88" fmla="*/ 443 w 802"/>
                <a:gd name="T89" fmla="*/ 216 h 736"/>
                <a:gd name="T90" fmla="*/ 466 w 802"/>
                <a:gd name="T91" fmla="*/ 161 h 736"/>
                <a:gd name="T92" fmla="*/ 537 w 802"/>
                <a:gd name="T93" fmla="*/ 102 h 736"/>
                <a:gd name="T94" fmla="*/ 466 w 802"/>
                <a:gd name="T95" fmla="*/ 161 h 736"/>
                <a:gd name="T96" fmla="*/ 596 w 802"/>
                <a:gd name="T97" fmla="*/ 273 h 736"/>
                <a:gd name="T98" fmla="*/ 633 w 802"/>
                <a:gd name="T99" fmla="*/ 313 h 736"/>
                <a:gd name="T100" fmla="*/ 607 w 802"/>
                <a:gd name="T101" fmla="*/ 265 h 736"/>
                <a:gd name="T102" fmla="*/ 550 w 802"/>
                <a:gd name="T103" fmla="*/ 217 h 736"/>
                <a:gd name="T104" fmla="*/ 553 w 802"/>
                <a:gd name="T105" fmla="*/ 223 h 736"/>
                <a:gd name="T106" fmla="*/ 532 w 802"/>
                <a:gd name="T107" fmla="*/ 342 h 736"/>
                <a:gd name="T108" fmla="*/ 557 w 802"/>
                <a:gd name="T109" fmla="*/ 346 h 736"/>
                <a:gd name="T110" fmla="*/ 464 w 802"/>
                <a:gd name="T111" fmla="*/ 317 h 736"/>
                <a:gd name="T112" fmla="*/ 485 w 802"/>
                <a:gd name="T113" fmla="*/ 331 h 736"/>
                <a:gd name="T114" fmla="*/ 464 w 802"/>
                <a:gd name="T115" fmla="*/ 317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02" h="736">
                  <a:moveTo>
                    <a:pt x="685" y="297"/>
                  </a:moveTo>
                  <a:cubicBezTo>
                    <a:pt x="686" y="290"/>
                    <a:pt x="688" y="283"/>
                    <a:pt x="686" y="277"/>
                  </a:cubicBezTo>
                  <a:cubicBezTo>
                    <a:pt x="682" y="261"/>
                    <a:pt x="676" y="245"/>
                    <a:pt x="672" y="229"/>
                  </a:cubicBezTo>
                  <a:cubicBezTo>
                    <a:pt x="670" y="221"/>
                    <a:pt x="669" y="213"/>
                    <a:pt x="669" y="206"/>
                  </a:cubicBezTo>
                  <a:cubicBezTo>
                    <a:pt x="672" y="204"/>
                    <a:pt x="673" y="203"/>
                    <a:pt x="673" y="204"/>
                  </a:cubicBezTo>
                  <a:cubicBezTo>
                    <a:pt x="706" y="219"/>
                    <a:pt x="744" y="228"/>
                    <a:pt x="771" y="251"/>
                  </a:cubicBezTo>
                  <a:cubicBezTo>
                    <a:pt x="802" y="275"/>
                    <a:pt x="784" y="330"/>
                    <a:pt x="747" y="346"/>
                  </a:cubicBezTo>
                  <a:cubicBezTo>
                    <a:pt x="705" y="364"/>
                    <a:pt x="665" y="385"/>
                    <a:pt x="623" y="405"/>
                  </a:cubicBezTo>
                  <a:cubicBezTo>
                    <a:pt x="619" y="407"/>
                    <a:pt x="616" y="411"/>
                    <a:pt x="611" y="416"/>
                  </a:cubicBezTo>
                  <a:cubicBezTo>
                    <a:pt x="623" y="423"/>
                    <a:pt x="634" y="428"/>
                    <a:pt x="644" y="435"/>
                  </a:cubicBezTo>
                  <a:cubicBezTo>
                    <a:pt x="677" y="454"/>
                    <a:pt x="703" y="517"/>
                    <a:pt x="694" y="553"/>
                  </a:cubicBezTo>
                  <a:cubicBezTo>
                    <a:pt x="690" y="568"/>
                    <a:pt x="680" y="577"/>
                    <a:pt x="665" y="579"/>
                  </a:cubicBezTo>
                  <a:cubicBezTo>
                    <a:pt x="642" y="583"/>
                    <a:pt x="623" y="575"/>
                    <a:pt x="605" y="561"/>
                  </a:cubicBezTo>
                  <a:cubicBezTo>
                    <a:pt x="584" y="545"/>
                    <a:pt x="562" y="529"/>
                    <a:pt x="539" y="514"/>
                  </a:cubicBezTo>
                  <a:cubicBezTo>
                    <a:pt x="527" y="505"/>
                    <a:pt x="514" y="506"/>
                    <a:pt x="500" y="513"/>
                  </a:cubicBezTo>
                  <a:cubicBezTo>
                    <a:pt x="488" y="518"/>
                    <a:pt x="473" y="516"/>
                    <a:pt x="460" y="516"/>
                  </a:cubicBezTo>
                  <a:cubicBezTo>
                    <a:pt x="434" y="516"/>
                    <a:pt x="408" y="513"/>
                    <a:pt x="383" y="517"/>
                  </a:cubicBezTo>
                  <a:cubicBezTo>
                    <a:pt x="365" y="519"/>
                    <a:pt x="362" y="533"/>
                    <a:pt x="378" y="544"/>
                  </a:cubicBezTo>
                  <a:cubicBezTo>
                    <a:pt x="409" y="564"/>
                    <a:pt x="440" y="583"/>
                    <a:pt x="473" y="598"/>
                  </a:cubicBezTo>
                  <a:cubicBezTo>
                    <a:pt x="490" y="606"/>
                    <a:pt x="501" y="615"/>
                    <a:pt x="500" y="632"/>
                  </a:cubicBezTo>
                  <a:cubicBezTo>
                    <a:pt x="500" y="653"/>
                    <a:pt x="497" y="673"/>
                    <a:pt x="491" y="692"/>
                  </a:cubicBezTo>
                  <a:cubicBezTo>
                    <a:pt x="489" y="699"/>
                    <a:pt x="474" y="705"/>
                    <a:pt x="465" y="705"/>
                  </a:cubicBezTo>
                  <a:cubicBezTo>
                    <a:pt x="443" y="704"/>
                    <a:pt x="429" y="689"/>
                    <a:pt x="414" y="674"/>
                  </a:cubicBezTo>
                  <a:cubicBezTo>
                    <a:pt x="395" y="654"/>
                    <a:pt x="374" y="636"/>
                    <a:pt x="353" y="617"/>
                  </a:cubicBezTo>
                  <a:cubicBezTo>
                    <a:pt x="343" y="608"/>
                    <a:pt x="333" y="612"/>
                    <a:pt x="326" y="621"/>
                  </a:cubicBezTo>
                  <a:cubicBezTo>
                    <a:pt x="317" y="631"/>
                    <a:pt x="309" y="640"/>
                    <a:pt x="302" y="651"/>
                  </a:cubicBezTo>
                  <a:cubicBezTo>
                    <a:pt x="268" y="700"/>
                    <a:pt x="218" y="720"/>
                    <a:pt x="163" y="733"/>
                  </a:cubicBezTo>
                  <a:cubicBezTo>
                    <a:pt x="152" y="736"/>
                    <a:pt x="139" y="735"/>
                    <a:pt x="127" y="734"/>
                  </a:cubicBezTo>
                  <a:cubicBezTo>
                    <a:pt x="98" y="730"/>
                    <a:pt x="93" y="720"/>
                    <a:pt x="89" y="690"/>
                  </a:cubicBezTo>
                  <a:cubicBezTo>
                    <a:pt x="84" y="657"/>
                    <a:pt x="75" y="623"/>
                    <a:pt x="67" y="590"/>
                  </a:cubicBezTo>
                  <a:cubicBezTo>
                    <a:pt x="65" y="579"/>
                    <a:pt x="61" y="570"/>
                    <a:pt x="61" y="555"/>
                  </a:cubicBezTo>
                  <a:cubicBezTo>
                    <a:pt x="69" y="559"/>
                    <a:pt x="78" y="562"/>
                    <a:pt x="85" y="567"/>
                  </a:cubicBezTo>
                  <a:cubicBezTo>
                    <a:pt x="106" y="581"/>
                    <a:pt x="126" y="597"/>
                    <a:pt x="147" y="611"/>
                  </a:cubicBezTo>
                  <a:cubicBezTo>
                    <a:pt x="175" y="629"/>
                    <a:pt x="189" y="627"/>
                    <a:pt x="212" y="603"/>
                  </a:cubicBezTo>
                  <a:cubicBezTo>
                    <a:pt x="245" y="569"/>
                    <a:pt x="245" y="564"/>
                    <a:pt x="208" y="537"/>
                  </a:cubicBezTo>
                  <a:cubicBezTo>
                    <a:pt x="185" y="521"/>
                    <a:pt x="159" y="507"/>
                    <a:pt x="132" y="498"/>
                  </a:cubicBezTo>
                  <a:cubicBezTo>
                    <a:pt x="85" y="481"/>
                    <a:pt x="71" y="447"/>
                    <a:pt x="69" y="402"/>
                  </a:cubicBezTo>
                  <a:cubicBezTo>
                    <a:pt x="69" y="386"/>
                    <a:pt x="78" y="377"/>
                    <a:pt x="93" y="382"/>
                  </a:cubicBezTo>
                  <a:cubicBezTo>
                    <a:pt x="110" y="388"/>
                    <a:pt x="127" y="396"/>
                    <a:pt x="142" y="405"/>
                  </a:cubicBezTo>
                  <a:cubicBezTo>
                    <a:pt x="176" y="427"/>
                    <a:pt x="208" y="451"/>
                    <a:pt x="242" y="474"/>
                  </a:cubicBezTo>
                  <a:cubicBezTo>
                    <a:pt x="263" y="489"/>
                    <a:pt x="270" y="487"/>
                    <a:pt x="274" y="461"/>
                  </a:cubicBezTo>
                  <a:cubicBezTo>
                    <a:pt x="276" y="441"/>
                    <a:pt x="289" y="444"/>
                    <a:pt x="303" y="445"/>
                  </a:cubicBezTo>
                  <a:cubicBezTo>
                    <a:pt x="322" y="446"/>
                    <a:pt x="341" y="447"/>
                    <a:pt x="360" y="447"/>
                  </a:cubicBezTo>
                  <a:cubicBezTo>
                    <a:pt x="365" y="447"/>
                    <a:pt x="371" y="442"/>
                    <a:pt x="377" y="439"/>
                  </a:cubicBezTo>
                  <a:cubicBezTo>
                    <a:pt x="375" y="436"/>
                    <a:pt x="375" y="433"/>
                    <a:pt x="374" y="432"/>
                  </a:cubicBezTo>
                  <a:cubicBezTo>
                    <a:pt x="337" y="417"/>
                    <a:pt x="302" y="394"/>
                    <a:pt x="260" y="395"/>
                  </a:cubicBezTo>
                  <a:cubicBezTo>
                    <a:pt x="232" y="396"/>
                    <a:pt x="205" y="376"/>
                    <a:pt x="197" y="351"/>
                  </a:cubicBezTo>
                  <a:cubicBezTo>
                    <a:pt x="191" y="330"/>
                    <a:pt x="198" y="322"/>
                    <a:pt x="219" y="323"/>
                  </a:cubicBezTo>
                  <a:cubicBezTo>
                    <a:pt x="266" y="324"/>
                    <a:pt x="310" y="332"/>
                    <a:pt x="352" y="355"/>
                  </a:cubicBezTo>
                  <a:cubicBezTo>
                    <a:pt x="412" y="388"/>
                    <a:pt x="472" y="423"/>
                    <a:pt x="533" y="456"/>
                  </a:cubicBezTo>
                  <a:cubicBezTo>
                    <a:pt x="543" y="462"/>
                    <a:pt x="556" y="477"/>
                    <a:pt x="565" y="463"/>
                  </a:cubicBezTo>
                  <a:cubicBezTo>
                    <a:pt x="576" y="447"/>
                    <a:pt x="555" y="443"/>
                    <a:pt x="546" y="437"/>
                  </a:cubicBezTo>
                  <a:cubicBezTo>
                    <a:pt x="495" y="403"/>
                    <a:pt x="443" y="371"/>
                    <a:pt x="391" y="339"/>
                  </a:cubicBezTo>
                  <a:cubicBezTo>
                    <a:pt x="381" y="333"/>
                    <a:pt x="368" y="327"/>
                    <a:pt x="357" y="328"/>
                  </a:cubicBezTo>
                  <a:cubicBezTo>
                    <a:pt x="335" y="330"/>
                    <a:pt x="318" y="321"/>
                    <a:pt x="300" y="310"/>
                  </a:cubicBezTo>
                  <a:cubicBezTo>
                    <a:pt x="279" y="298"/>
                    <a:pt x="257" y="288"/>
                    <a:pt x="236" y="278"/>
                  </a:cubicBezTo>
                  <a:cubicBezTo>
                    <a:pt x="210" y="267"/>
                    <a:pt x="187" y="270"/>
                    <a:pt x="163" y="287"/>
                  </a:cubicBezTo>
                  <a:cubicBezTo>
                    <a:pt x="132" y="308"/>
                    <a:pt x="98" y="326"/>
                    <a:pt x="64" y="343"/>
                  </a:cubicBezTo>
                  <a:cubicBezTo>
                    <a:pt x="41" y="355"/>
                    <a:pt x="22" y="351"/>
                    <a:pt x="12" y="336"/>
                  </a:cubicBezTo>
                  <a:cubicBezTo>
                    <a:pt x="0" y="318"/>
                    <a:pt x="4" y="287"/>
                    <a:pt x="22" y="272"/>
                  </a:cubicBezTo>
                  <a:cubicBezTo>
                    <a:pt x="54" y="247"/>
                    <a:pt x="82" y="220"/>
                    <a:pt x="104" y="186"/>
                  </a:cubicBezTo>
                  <a:cubicBezTo>
                    <a:pt x="123" y="158"/>
                    <a:pt x="164" y="163"/>
                    <a:pt x="181" y="191"/>
                  </a:cubicBezTo>
                  <a:cubicBezTo>
                    <a:pt x="194" y="216"/>
                    <a:pt x="221" y="220"/>
                    <a:pt x="240" y="199"/>
                  </a:cubicBezTo>
                  <a:cubicBezTo>
                    <a:pt x="280" y="154"/>
                    <a:pt x="319" y="107"/>
                    <a:pt x="344" y="51"/>
                  </a:cubicBezTo>
                  <a:cubicBezTo>
                    <a:pt x="350" y="38"/>
                    <a:pt x="359" y="25"/>
                    <a:pt x="369" y="16"/>
                  </a:cubicBezTo>
                  <a:cubicBezTo>
                    <a:pt x="385" y="0"/>
                    <a:pt x="404" y="7"/>
                    <a:pt x="404" y="28"/>
                  </a:cubicBezTo>
                  <a:cubicBezTo>
                    <a:pt x="405" y="54"/>
                    <a:pt x="401" y="80"/>
                    <a:pt x="397" y="105"/>
                  </a:cubicBezTo>
                  <a:cubicBezTo>
                    <a:pt x="396" y="112"/>
                    <a:pt x="386" y="117"/>
                    <a:pt x="380" y="123"/>
                  </a:cubicBezTo>
                  <a:cubicBezTo>
                    <a:pt x="356" y="152"/>
                    <a:pt x="332" y="180"/>
                    <a:pt x="308" y="209"/>
                  </a:cubicBezTo>
                  <a:cubicBezTo>
                    <a:pt x="301" y="218"/>
                    <a:pt x="298" y="226"/>
                    <a:pt x="308" y="235"/>
                  </a:cubicBezTo>
                  <a:cubicBezTo>
                    <a:pt x="320" y="245"/>
                    <a:pt x="325" y="235"/>
                    <a:pt x="331" y="227"/>
                  </a:cubicBezTo>
                  <a:cubicBezTo>
                    <a:pt x="382" y="160"/>
                    <a:pt x="432" y="93"/>
                    <a:pt x="482" y="25"/>
                  </a:cubicBezTo>
                  <a:cubicBezTo>
                    <a:pt x="492" y="12"/>
                    <a:pt x="502" y="9"/>
                    <a:pt x="515" y="20"/>
                  </a:cubicBezTo>
                  <a:cubicBezTo>
                    <a:pt x="521" y="25"/>
                    <a:pt x="528" y="31"/>
                    <a:pt x="533" y="38"/>
                  </a:cubicBezTo>
                  <a:cubicBezTo>
                    <a:pt x="539" y="48"/>
                    <a:pt x="544" y="54"/>
                    <a:pt x="558" y="50"/>
                  </a:cubicBezTo>
                  <a:cubicBezTo>
                    <a:pt x="572" y="45"/>
                    <a:pt x="591" y="61"/>
                    <a:pt x="597" y="78"/>
                  </a:cubicBezTo>
                  <a:cubicBezTo>
                    <a:pt x="616" y="128"/>
                    <a:pt x="629" y="130"/>
                    <a:pt x="667" y="92"/>
                  </a:cubicBezTo>
                  <a:cubicBezTo>
                    <a:pt x="671" y="88"/>
                    <a:pt x="675" y="84"/>
                    <a:pt x="680" y="80"/>
                  </a:cubicBezTo>
                  <a:cubicBezTo>
                    <a:pt x="696" y="68"/>
                    <a:pt x="713" y="70"/>
                    <a:pt x="719" y="88"/>
                  </a:cubicBezTo>
                  <a:cubicBezTo>
                    <a:pt x="725" y="107"/>
                    <a:pt x="728" y="128"/>
                    <a:pt x="728" y="148"/>
                  </a:cubicBezTo>
                  <a:cubicBezTo>
                    <a:pt x="727" y="156"/>
                    <a:pt x="716" y="166"/>
                    <a:pt x="707" y="170"/>
                  </a:cubicBezTo>
                  <a:cubicBezTo>
                    <a:pt x="694" y="176"/>
                    <a:pt x="678" y="179"/>
                    <a:pt x="663" y="183"/>
                  </a:cubicBezTo>
                  <a:cubicBezTo>
                    <a:pt x="648" y="187"/>
                    <a:pt x="638" y="193"/>
                    <a:pt x="643" y="212"/>
                  </a:cubicBezTo>
                  <a:cubicBezTo>
                    <a:pt x="645" y="218"/>
                    <a:pt x="645" y="227"/>
                    <a:pt x="641" y="231"/>
                  </a:cubicBezTo>
                  <a:cubicBezTo>
                    <a:pt x="629" y="244"/>
                    <a:pt x="635" y="253"/>
                    <a:pt x="645" y="263"/>
                  </a:cubicBezTo>
                  <a:cubicBezTo>
                    <a:pt x="656" y="275"/>
                    <a:pt x="667" y="286"/>
                    <a:pt x="677" y="298"/>
                  </a:cubicBezTo>
                  <a:cubicBezTo>
                    <a:pt x="680" y="298"/>
                    <a:pt x="683" y="297"/>
                    <a:pt x="685" y="297"/>
                  </a:cubicBezTo>
                  <a:close/>
                  <a:moveTo>
                    <a:pt x="379" y="258"/>
                  </a:moveTo>
                  <a:cubicBezTo>
                    <a:pt x="402" y="272"/>
                    <a:pt x="436" y="275"/>
                    <a:pt x="454" y="247"/>
                  </a:cubicBezTo>
                  <a:cubicBezTo>
                    <a:pt x="465" y="230"/>
                    <a:pt x="462" y="221"/>
                    <a:pt x="443" y="216"/>
                  </a:cubicBezTo>
                  <a:cubicBezTo>
                    <a:pt x="425" y="211"/>
                    <a:pt x="386" y="236"/>
                    <a:pt x="379" y="258"/>
                  </a:cubicBezTo>
                  <a:close/>
                  <a:moveTo>
                    <a:pt x="466" y="161"/>
                  </a:moveTo>
                  <a:cubicBezTo>
                    <a:pt x="500" y="176"/>
                    <a:pt x="539" y="159"/>
                    <a:pt x="545" y="127"/>
                  </a:cubicBezTo>
                  <a:cubicBezTo>
                    <a:pt x="546" y="119"/>
                    <a:pt x="541" y="110"/>
                    <a:pt x="537" y="102"/>
                  </a:cubicBezTo>
                  <a:cubicBezTo>
                    <a:pt x="536" y="100"/>
                    <a:pt x="525" y="101"/>
                    <a:pt x="522" y="104"/>
                  </a:cubicBezTo>
                  <a:cubicBezTo>
                    <a:pt x="503" y="121"/>
                    <a:pt x="486" y="140"/>
                    <a:pt x="466" y="161"/>
                  </a:cubicBezTo>
                  <a:close/>
                  <a:moveTo>
                    <a:pt x="607" y="265"/>
                  </a:moveTo>
                  <a:cubicBezTo>
                    <a:pt x="601" y="269"/>
                    <a:pt x="596" y="271"/>
                    <a:pt x="596" y="273"/>
                  </a:cubicBezTo>
                  <a:cubicBezTo>
                    <a:pt x="596" y="280"/>
                    <a:pt x="593" y="292"/>
                    <a:pt x="597" y="295"/>
                  </a:cubicBezTo>
                  <a:cubicBezTo>
                    <a:pt x="608" y="303"/>
                    <a:pt x="614" y="321"/>
                    <a:pt x="633" y="313"/>
                  </a:cubicBezTo>
                  <a:cubicBezTo>
                    <a:pt x="636" y="311"/>
                    <a:pt x="639" y="304"/>
                    <a:pt x="638" y="303"/>
                  </a:cubicBezTo>
                  <a:cubicBezTo>
                    <a:pt x="628" y="290"/>
                    <a:pt x="618" y="278"/>
                    <a:pt x="607" y="265"/>
                  </a:cubicBezTo>
                  <a:close/>
                  <a:moveTo>
                    <a:pt x="553" y="223"/>
                  </a:moveTo>
                  <a:cubicBezTo>
                    <a:pt x="552" y="221"/>
                    <a:pt x="551" y="219"/>
                    <a:pt x="550" y="217"/>
                  </a:cubicBezTo>
                  <a:cubicBezTo>
                    <a:pt x="540" y="221"/>
                    <a:pt x="530" y="225"/>
                    <a:pt x="516" y="232"/>
                  </a:cubicBezTo>
                  <a:cubicBezTo>
                    <a:pt x="541" y="241"/>
                    <a:pt x="544" y="240"/>
                    <a:pt x="553" y="223"/>
                  </a:cubicBezTo>
                  <a:close/>
                  <a:moveTo>
                    <a:pt x="542" y="329"/>
                  </a:moveTo>
                  <a:cubicBezTo>
                    <a:pt x="537" y="335"/>
                    <a:pt x="531" y="342"/>
                    <a:pt x="532" y="342"/>
                  </a:cubicBezTo>
                  <a:cubicBezTo>
                    <a:pt x="536" y="347"/>
                    <a:pt x="542" y="352"/>
                    <a:pt x="548" y="355"/>
                  </a:cubicBezTo>
                  <a:cubicBezTo>
                    <a:pt x="549" y="355"/>
                    <a:pt x="557" y="347"/>
                    <a:pt x="557" y="346"/>
                  </a:cubicBezTo>
                  <a:cubicBezTo>
                    <a:pt x="553" y="340"/>
                    <a:pt x="548" y="336"/>
                    <a:pt x="542" y="329"/>
                  </a:cubicBezTo>
                  <a:close/>
                  <a:moveTo>
                    <a:pt x="464" y="317"/>
                  </a:moveTo>
                  <a:cubicBezTo>
                    <a:pt x="463" y="320"/>
                    <a:pt x="463" y="323"/>
                    <a:pt x="462" y="327"/>
                  </a:cubicBezTo>
                  <a:cubicBezTo>
                    <a:pt x="470" y="328"/>
                    <a:pt x="477" y="330"/>
                    <a:pt x="485" y="331"/>
                  </a:cubicBezTo>
                  <a:cubicBezTo>
                    <a:pt x="485" y="327"/>
                    <a:pt x="486" y="320"/>
                    <a:pt x="486" y="320"/>
                  </a:cubicBezTo>
                  <a:cubicBezTo>
                    <a:pt x="479" y="318"/>
                    <a:pt x="471" y="318"/>
                    <a:pt x="464" y="3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3" name="Freeform 168"/>
            <p:cNvSpPr>
              <a:spLocks noEditPoints="1"/>
            </p:cNvSpPr>
            <p:nvPr/>
          </p:nvSpPr>
          <p:spPr bwMode="auto">
            <a:xfrm>
              <a:off x="11256963" y="2608262"/>
              <a:ext cx="2241550" cy="2497138"/>
            </a:xfrm>
            <a:custGeom>
              <a:avLst/>
              <a:gdLst>
                <a:gd name="T0" fmla="*/ 338 w 710"/>
                <a:gd name="T1" fmla="*/ 498 h 791"/>
                <a:gd name="T2" fmla="*/ 304 w 710"/>
                <a:gd name="T3" fmla="*/ 630 h 791"/>
                <a:gd name="T4" fmla="*/ 247 w 710"/>
                <a:gd name="T5" fmla="*/ 673 h 791"/>
                <a:gd name="T6" fmla="*/ 145 w 710"/>
                <a:gd name="T7" fmla="*/ 646 h 791"/>
                <a:gd name="T8" fmla="*/ 113 w 710"/>
                <a:gd name="T9" fmla="*/ 619 h 791"/>
                <a:gd name="T10" fmla="*/ 58 w 710"/>
                <a:gd name="T11" fmla="*/ 529 h 791"/>
                <a:gd name="T12" fmla="*/ 39 w 710"/>
                <a:gd name="T13" fmla="*/ 499 h 791"/>
                <a:gd name="T14" fmla="*/ 69 w 710"/>
                <a:gd name="T15" fmla="*/ 423 h 791"/>
                <a:gd name="T16" fmla="*/ 92 w 710"/>
                <a:gd name="T17" fmla="*/ 397 h 791"/>
                <a:gd name="T18" fmla="*/ 125 w 710"/>
                <a:gd name="T19" fmla="*/ 282 h 791"/>
                <a:gd name="T20" fmla="*/ 120 w 710"/>
                <a:gd name="T21" fmla="*/ 266 h 791"/>
                <a:gd name="T22" fmla="*/ 25 w 710"/>
                <a:gd name="T23" fmla="*/ 187 h 791"/>
                <a:gd name="T24" fmla="*/ 11 w 710"/>
                <a:gd name="T25" fmla="*/ 171 h 791"/>
                <a:gd name="T26" fmla="*/ 24 w 710"/>
                <a:gd name="T27" fmla="*/ 90 h 791"/>
                <a:gd name="T28" fmla="*/ 96 w 710"/>
                <a:gd name="T29" fmla="*/ 69 h 791"/>
                <a:gd name="T30" fmla="*/ 121 w 710"/>
                <a:gd name="T31" fmla="*/ 87 h 791"/>
                <a:gd name="T32" fmla="*/ 185 w 710"/>
                <a:gd name="T33" fmla="*/ 159 h 791"/>
                <a:gd name="T34" fmla="*/ 265 w 710"/>
                <a:gd name="T35" fmla="*/ 62 h 791"/>
                <a:gd name="T36" fmla="*/ 308 w 710"/>
                <a:gd name="T37" fmla="*/ 11 h 791"/>
                <a:gd name="T38" fmla="*/ 406 w 710"/>
                <a:gd name="T39" fmla="*/ 15 h 791"/>
                <a:gd name="T40" fmla="*/ 424 w 710"/>
                <a:gd name="T41" fmla="*/ 74 h 791"/>
                <a:gd name="T42" fmla="*/ 421 w 710"/>
                <a:gd name="T43" fmla="*/ 149 h 791"/>
                <a:gd name="T44" fmla="*/ 454 w 710"/>
                <a:gd name="T45" fmla="*/ 180 h 791"/>
                <a:gd name="T46" fmla="*/ 470 w 710"/>
                <a:gd name="T47" fmla="*/ 190 h 791"/>
                <a:gd name="T48" fmla="*/ 468 w 710"/>
                <a:gd name="T49" fmla="*/ 282 h 791"/>
                <a:gd name="T50" fmla="*/ 420 w 710"/>
                <a:gd name="T51" fmla="*/ 379 h 791"/>
                <a:gd name="T52" fmla="*/ 427 w 710"/>
                <a:gd name="T53" fmla="*/ 405 h 791"/>
                <a:gd name="T54" fmla="*/ 646 w 710"/>
                <a:gd name="T55" fmla="*/ 640 h 791"/>
                <a:gd name="T56" fmla="*/ 704 w 710"/>
                <a:gd name="T57" fmla="*/ 730 h 791"/>
                <a:gd name="T58" fmla="*/ 709 w 710"/>
                <a:gd name="T59" fmla="*/ 754 h 791"/>
                <a:gd name="T60" fmla="*/ 673 w 710"/>
                <a:gd name="T61" fmla="*/ 781 h 791"/>
                <a:gd name="T62" fmla="*/ 602 w 710"/>
                <a:gd name="T63" fmla="*/ 742 h 791"/>
                <a:gd name="T64" fmla="*/ 402 w 710"/>
                <a:gd name="T65" fmla="*/ 558 h 791"/>
                <a:gd name="T66" fmla="*/ 338 w 710"/>
                <a:gd name="T67" fmla="*/ 498 h 791"/>
                <a:gd name="T68" fmla="*/ 339 w 710"/>
                <a:gd name="T69" fmla="*/ 247 h 791"/>
                <a:gd name="T70" fmla="*/ 312 w 710"/>
                <a:gd name="T71" fmla="*/ 164 h 791"/>
                <a:gd name="T72" fmla="*/ 283 w 710"/>
                <a:gd name="T73" fmla="*/ 161 h 791"/>
                <a:gd name="T74" fmla="*/ 270 w 710"/>
                <a:gd name="T75" fmla="*/ 245 h 791"/>
                <a:gd name="T76" fmla="*/ 285 w 710"/>
                <a:gd name="T77" fmla="*/ 260 h 791"/>
                <a:gd name="T78" fmla="*/ 320 w 710"/>
                <a:gd name="T79" fmla="*/ 284 h 791"/>
                <a:gd name="T80" fmla="*/ 339 w 710"/>
                <a:gd name="T81" fmla="*/ 247 h 791"/>
                <a:gd name="T82" fmla="*/ 193 w 710"/>
                <a:gd name="T83" fmla="*/ 358 h 791"/>
                <a:gd name="T84" fmla="*/ 147 w 710"/>
                <a:gd name="T85" fmla="*/ 439 h 791"/>
                <a:gd name="T86" fmla="*/ 185 w 710"/>
                <a:gd name="T87" fmla="*/ 467 h 791"/>
                <a:gd name="T88" fmla="*/ 247 w 710"/>
                <a:gd name="T89" fmla="*/ 447 h 791"/>
                <a:gd name="T90" fmla="*/ 247 w 710"/>
                <a:gd name="T91" fmla="*/ 414 h 791"/>
                <a:gd name="T92" fmla="*/ 193 w 710"/>
                <a:gd name="T93" fmla="*/ 358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0" h="791">
                  <a:moveTo>
                    <a:pt x="338" y="498"/>
                  </a:moveTo>
                  <a:cubicBezTo>
                    <a:pt x="318" y="542"/>
                    <a:pt x="291" y="580"/>
                    <a:pt x="304" y="630"/>
                  </a:cubicBezTo>
                  <a:cubicBezTo>
                    <a:pt x="309" y="651"/>
                    <a:pt x="270" y="678"/>
                    <a:pt x="247" y="673"/>
                  </a:cubicBezTo>
                  <a:cubicBezTo>
                    <a:pt x="213" y="664"/>
                    <a:pt x="178" y="657"/>
                    <a:pt x="145" y="646"/>
                  </a:cubicBezTo>
                  <a:cubicBezTo>
                    <a:pt x="133" y="641"/>
                    <a:pt x="119" y="630"/>
                    <a:pt x="113" y="619"/>
                  </a:cubicBezTo>
                  <a:cubicBezTo>
                    <a:pt x="98" y="587"/>
                    <a:pt x="82" y="556"/>
                    <a:pt x="58" y="529"/>
                  </a:cubicBezTo>
                  <a:cubicBezTo>
                    <a:pt x="50" y="521"/>
                    <a:pt x="45" y="509"/>
                    <a:pt x="39" y="499"/>
                  </a:cubicBezTo>
                  <a:cubicBezTo>
                    <a:pt x="25" y="469"/>
                    <a:pt x="39" y="436"/>
                    <a:pt x="69" y="423"/>
                  </a:cubicBezTo>
                  <a:cubicBezTo>
                    <a:pt x="79" y="418"/>
                    <a:pt x="89" y="407"/>
                    <a:pt x="92" y="397"/>
                  </a:cubicBezTo>
                  <a:cubicBezTo>
                    <a:pt x="105" y="359"/>
                    <a:pt x="115" y="320"/>
                    <a:pt x="125" y="282"/>
                  </a:cubicBezTo>
                  <a:cubicBezTo>
                    <a:pt x="126" y="277"/>
                    <a:pt x="124" y="269"/>
                    <a:pt x="120" y="266"/>
                  </a:cubicBezTo>
                  <a:cubicBezTo>
                    <a:pt x="88" y="239"/>
                    <a:pt x="56" y="214"/>
                    <a:pt x="25" y="187"/>
                  </a:cubicBezTo>
                  <a:cubicBezTo>
                    <a:pt x="19" y="183"/>
                    <a:pt x="14" y="177"/>
                    <a:pt x="11" y="171"/>
                  </a:cubicBezTo>
                  <a:cubicBezTo>
                    <a:pt x="0" y="141"/>
                    <a:pt x="4" y="112"/>
                    <a:pt x="24" y="90"/>
                  </a:cubicBezTo>
                  <a:cubicBezTo>
                    <a:pt x="41" y="70"/>
                    <a:pt x="69" y="65"/>
                    <a:pt x="96" y="69"/>
                  </a:cubicBezTo>
                  <a:cubicBezTo>
                    <a:pt x="105" y="71"/>
                    <a:pt x="114" y="80"/>
                    <a:pt x="121" y="87"/>
                  </a:cubicBezTo>
                  <a:cubicBezTo>
                    <a:pt x="143" y="111"/>
                    <a:pt x="163" y="135"/>
                    <a:pt x="185" y="159"/>
                  </a:cubicBezTo>
                  <a:cubicBezTo>
                    <a:pt x="222" y="128"/>
                    <a:pt x="252" y="102"/>
                    <a:pt x="265" y="62"/>
                  </a:cubicBezTo>
                  <a:cubicBezTo>
                    <a:pt x="272" y="39"/>
                    <a:pt x="282" y="19"/>
                    <a:pt x="308" y="11"/>
                  </a:cubicBezTo>
                  <a:cubicBezTo>
                    <a:pt x="341" y="2"/>
                    <a:pt x="374" y="0"/>
                    <a:pt x="406" y="15"/>
                  </a:cubicBezTo>
                  <a:cubicBezTo>
                    <a:pt x="426" y="24"/>
                    <a:pt x="434" y="51"/>
                    <a:pt x="424" y="74"/>
                  </a:cubicBezTo>
                  <a:cubicBezTo>
                    <a:pt x="414" y="99"/>
                    <a:pt x="416" y="124"/>
                    <a:pt x="421" y="149"/>
                  </a:cubicBezTo>
                  <a:cubicBezTo>
                    <a:pt x="425" y="167"/>
                    <a:pt x="434" y="179"/>
                    <a:pt x="454" y="180"/>
                  </a:cubicBezTo>
                  <a:cubicBezTo>
                    <a:pt x="460" y="181"/>
                    <a:pt x="466" y="185"/>
                    <a:pt x="470" y="190"/>
                  </a:cubicBezTo>
                  <a:cubicBezTo>
                    <a:pt x="492" y="219"/>
                    <a:pt x="492" y="255"/>
                    <a:pt x="468" y="282"/>
                  </a:cubicBezTo>
                  <a:cubicBezTo>
                    <a:pt x="442" y="310"/>
                    <a:pt x="427" y="342"/>
                    <a:pt x="420" y="379"/>
                  </a:cubicBezTo>
                  <a:cubicBezTo>
                    <a:pt x="418" y="387"/>
                    <a:pt x="421" y="399"/>
                    <a:pt x="427" y="405"/>
                  </a:cubicBezTo>
                  <a:cubicBezTo>
                    <a:pt x="499" y="483"/>
                    <a:pt x="574" y="560"/>
                    <a:pt x="646" y="640"/>
                  </a:cubicBezTo>
                  <a:cubicBezTo>
                    <a:pt x="670" y="666"/>
                    <a:pt x="685" y="700"/>
                    <a:pt x="704" y="730"/>
                  </a:cubicBezTo>
                  <a:cubicBezTo>
                    <a:pt x="708" y="737"/>
                    <a:pt x="708" y="746"/>
                    <a:pt x="709" y="754"/>
                  </a:cubicBezTo>
                  <a:cubicBezTo>
                    <a:pt x="710" y="779"/>
                    <a:pt x="698" y="791"/>
                    <a:pt x="673" y="781"/>
                  </a:cubicBezTo>
                  <a:cubicBezTo>
                    <a:pt x="648" y="772"/>
                    <a:pt x="622" y="760"/>
                    <a:pt x="602" y="742"/>
                  </a:cubicBezTo>
                  <a:cubicBezTo>
                    <a:pt x="534" y="682"/>
                    <a:pt x="469" y="619"/>
                    <a:pt x="402" y="558"/>
                  </a:cubicBezTo>
                  <a:cubicBezTo>
                    <a:pt x="382" y="539"/>
                    <a:pt x="361" y="520"/>
                    <a:pt x="338" y="498"/>
                  </a:cubicBezTo>
                  <a:close/>
                  <a:moveTo>
                    <a:pt x="339" y="247"/>
                  </a:moveTo>
                  <a:cubicBezTo>
                    <a:pt x="337" y="210"/>
                    <a:pt x="330" y="185"/>
                    <a:pt x="312" y="164"/>
                  </a:cubicBezTo>
                  <a:cubicBezTo>
                    <a:pt x="303" y="153"/>
                    <a:pt x="294" y="153"/>
                    <a:pt x="283" y="161"/>
                  </a:cubicBezTo>
                  <a:cubicBezTo>
                    <a:pt x="248" y="185"/>
                    <a:pt x="244" y="214"/>
                    <a:pt x="270" y="245"/>
                  </a:cubicBezTo>
                  <a:cubicBezTo>
                    <a:pt x="275" y="250"/>
                    <a:pt x="280" y="256"/>
                    <a:pt x="285" y="260"/>
                  </a:cubicBezTo>
                  <a:cubicBezTo>
                    <a:pt x="297" y="269"/>
                    <a:pt x="308" y="276"/>
                    <a:pt x="320" y="284"/>
                  </a:cubicBezTo>
                  <a:cubicBezTo>
                    <a:pt x="327" y="269"/>
                    <a:pt x="335" y="255"/>
                    <a:pt x="339" y="247"/>
                  </a:cubicBezTo>
                  <a:close/>
                  <a:moveTo>
                    <a:pt x="193" y="358"/>
                  </a:moveTo>
                  <a:cubicBezTo>
                    <a:pt x="177" y="387"/>
                    <a:pt x="163" y="411"/>
                    <a:pt x="147" y="439"/>
                  </a:cubicBezTo>
                  <a:cubicBezTo>
                    <a:pt x="158" y="447"/>
                    <a:pt x="171" y="458"/>
                    <a:pt x="185" y="467"/>
                  </a:cubicBezTo>
                  <a:cubicBezTo>
                    <a:pt x="214" y="485"/>
                    <a:pt x="234" y="479"/>
                    <a:pt x="247" y="447"/>
                  </a:cubicBezTo>
                  <a:cubicBezTo>
                    <a:pt x="251" y="437"/>
                    <a:pt x="253" y="421"/>
                    <a:pt x="247" y="414"/>
                  </a:cubicBezTo>
                  <a:cubicBezTo>
                    <a:pt x="231" y="393"/>
                    <a:pt x="211" y="376"/>
                    <a:pt x="193" y="3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4" name="Freeform 169"/>
            <p:cNvSpPr/>
            <p:nvPr/>
          </p:nvSpPr>
          <p:spPr bwMode="auto">
            <a:xfrm>
              <a:off x="16721138" y="1174750"/>
              <a:ext cx="2262188" cy="2389188"/>
            </a:xfrm>
            <a:custGeom>
              <a:avLst/>
              <a:gdLst>
                <a:gd name="T0" fmla="*/ 268 w 717"/>
                <a:gd name="T1" fmla="*/ 316 h 757"/>
                <a:gd name="T2" fmla="*/ 166 w 717"/>
                <a:gd name="T3" fmla="*/ 298 h 757"/>
                <a:gd name="T4" fmla="*/ 113 w 717"/>
                <a:gd name="T5" fmla="*/ 242 h 757"/>
                <a:gd name="T6" fmla="*/ 110 w 717"/>
                <a:gd name="T7" fmla="*/ 182 h 757"/>
                <a:gd name="T8" fmla="*/ 172 w 717"/>
                <a:gd name="T9" fmla="*/ 140 h 757"/>
                <a:gd name="T10" fmla="*/ 219 w 717"/>
                <a:gd name="T11" fmla="*/ 157 h 757"/>
                <a:gd name="T12" fmla="*/ 299 w 717"/>
                <a:gd name="T13" fmla="*/ 181 h 757"/>
                <a:gd name="T14" fmla="*/ 329 w 717"/>
                <a:gd name="T15" fmla="*/ 163 h 757"/>
                <a:gd name="T16" fmla="*/ 348 w 717"/>
                <a:gd name="T17" fmla="*/ 57 h 757"/>
                <a:gd name="T18" fmla="*/ 377 w 717"/>
                <a:gd name="T19" fmla="*/ 22 h 757"/>
                <a:gd name="T20" fmla="*/ 487 w 717"/>
                <a:gd name="T21" fmla="*/ 65 h 757"/>
                <a:gd name="T22" fmla="*/ 488 w 717"/>
                <a:gd name="T23" fmla="*/ 117 h 757"/>
                <a:gd name="T24" fmla="*/ 472 w 717"/>
                <a:gd name="T25" fmla="*/ 156 h 757"/>
                <a:gd name="T26" fmla="*/ 490 w 717"/>
                <a:gd name="T27" fmla="*/ 186 h 757"/>
                <a:gd name="T28" fmla="*/ 553 w 717"/>
                <a:gd name="T29" fmla="*/ 181 h 757"/>
                <a:gd name="T30" fmla="*/ 603 w 717"/>
                <a:gd name="T31" fmla="*/ 197 h 757"/>
                <a:gd name="T32" fmla="*/ 616 w 717"/>
                <a:gd name="T33" fmla="*/ 219 h 757"/>
                <a:gd name="T34" fmla="*/ 594 w 717"/>
                <a:gd name="T35" fmla="*/ 270 h 757"/>
                <a:gd name="T36" fmla="*/ 459 w 717"/>
                <a:gd name="T37" fmla="*/ 293 h 757"/>
                <a:gd name="T38" fmla="*/ 455 w 717"/>
                <a:gd name="T39" fmla="*/ 293 h 757"/>
                <a:gd name="T40" fmla="*/ 416 w 717"/>
                <a:gd name="T41" fmla="*/ 342 h 757"/>
                <a:gd name="T42" fmla="*/ 505 w 717"/>
                <a:gd name="T43" fmla="*/ 550 h 757"/>
                <a:gd name="T44" fmla="*/ 681 w 717"/>
                <a:gd name="T45" fmla="*/ 717 h 757"/>
                <a:gd name="T46" fmla="*/ 717 w 717"/>
                <a:gd name="T47" fmla="*/ 742 h 757"/>
                <a:gd name="T48" fmla="*/ 714 w 717"/>
                <a:gd name="T49" fmla="*/ 749 h 757"/>
                <a:gd name="T50" fmla="*/ 694 w 717"/>
                <a:gd name="T51" fmla="*/ 753 h 757"/>
                <a:gd name="T52" fmla="*/ 506 w 717"/>
                <a:gd name="T53" fmla="*/ 733 h 757"/>
                <a:gd name="T54" fmla="*/ 448 w 717"/>
                <a:gd name="T55" fmla="*/ 683 h 757"/>
                <a:gd name="T56" fmla="*/ 350 w 717"/>
                <a:gd name="T57" fmla="*/ 416 h 757"/>
                <a:gd name="T58" fmla="*/ 340 w 717"/>
                <a:gd name="T59" fmla="*/ 386 h 757"/>
                <a:gd name="T60" fmla="*/ 319 w 717"/>
                <a:gd name="T61" fmla="*/ 409 h 757"/>
                <a:gd name="T62" fmla="*/ 187 w 717"/>
                <a:gd name="T63" fmla="*/ 536 h 757"/>
                <a:gd name="T64" fmla="*/ 82 w 717"/>
                <a:gd name="T65" fmla="*/ 533 h 757"/>
                <a:gd name="T66" fmla="*/ 48 w 717"/>
                <a:gd name="T67" fmla="*/ 509 h 757"/>
                <a:gd name="T68" fmla="*/ 16 w 717"/>
                <a:gd name="T69" fmla="*/ 485 h 757"/>
                <a:gd name="T70" fmla="*/ 0 w 717"/>
                <a:gd name="T71" fmla="*/ 455 h 757"/>
                <a:gd name="T72" fmla="*/ 31 w 717"/>
                <a:gd name="T73" fmla="*/ 453 h 757"/>
                <a:gd name="T74" fmla="*/ 256 w 717"/>
                <a:gd name="T75" fmla="*/ 346 h 757"/>
                <a:gd name="T76" fmla="*/ 268 w 717"/>
                <a:gd name="T77" fmla="*/ 316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17" h="757">
                  <a:moveTo>
                    <a:pt x="268" y="316"/>
                  </a:moveTo>
                  <a:cubicBezTo>
                    <a:pt x="231" y="310"/>
                    <a:pt x="198" y="304"/>
                    <a:pt x="166" y="298"/>
                  </a:cubicBezTo>
                  <a:cubicBezTo>
                    <a:pt x="136" y="292"/>
                    <a:pt x="115" y="275"/>
                    <a:pt x="113" y="242"/>
                  </a:cubicBezTo>
                  <a:cubicBezTo>
                    <a:pt x="111" y="222"/>
                    <a:pt x="108" y="202"/>
                    <a:pt x="110" y="182"/>
                  </a:cubicBezTo>
                  <a:cubicBezTo>
                    <a:pt x="113" y="145"/>
                    <a:pt x="135" y="130"/>
                    <a:pt x="172" y="140"/>
                  </a:cubicBezTo>
                  <a:cubicBezTo>
                    <a:pt x="188" y="145"/>
                    <a:pt x="203" y="152"/>
                    <a:pt x="219" y="157"/>
                  </a:cubicBezTo>
                  <a:cubicBezTo>
                    <a:pt x="245" y="165"/>
                    <a:pt x="272" y="173"/>
                    <a:pt x="299" y="181"/>
                  </a:cubicBezTo>
                  <a:cubicBezTo>
                    <a:pt x="315" y="185"/>
                    <a:pt x="326" y="181"/>
                    <a:pt x="329" y="163"/>
                  </a:cubicBezTo>
                  <a:cubicBezTo>
                    <a:pt x="335" y="127"/>
                    <a:pt x="343" y="92"/>
                    <a:pt x="348" y="57"/>
                  </a:cubicBezTo>
                  <a:cubicBezTo>
                    <a:pt x="351" y="38"/>
                    <a:pt x="360" y="28"/>
                    <a:pt x="377" y="22"/>
                  </a:cubicBezTo>
                  <a:cubicBezTo>
                    <a:pt x="435" y="0"/>
                    <a:pt x="456" y="9"/>
                    <a:pt x="487" y="65"/>
                  </a:cubicBezTo>
                  <a:cubicBezTo>
                    <a:pt x="497" y="84"/>
                    <a:pt x="497" y="99"/>
                    <a:pt x="488" y="117"/>
                  </a:cubicBezTo>
                  <a:cubicBezTo>
                    <a:pt x="481" y="129"/>
                    <a:pt x="477" y="143"/>
                    <a:pt x="472" y="156"/>
                  </a:cubicBezTo>
                  <a:cubicBezTo>
                    <a:pt x="467" y="174"/>
                    <a:pt x="472" y="185"/>
                    <a:pt x="490" y="186"/>
                  </a:cubicBezTo>
                  <a:cubicBezTo>
                    <a:pt x="511" y="187"/>
                    <a:pt x="533" y="186"/>
                    <a:pt x="553" y="181"/>
                  </a:cubicBezTo>
                  <a:cubicBezTo>
                    <a:pt x="578" y="175"/>
                    <a:pt x="588" y="176"/>
                    <a:pt x="603" y="197"/>
                  </a:cubicBezTo>
                  <a:cubicBezTo>
                    <a:pt x="608" y="204"/>
                    <a:pt x="612" y="212"/>
                    <a:pt x="616" y="219"/>
                  </a:cubicBezTo>
                  <a:cubicBezTo>
                    <a:pt x="631" y="248"/>
                    <a:pt x="627" y="263"/>
                    <a:pt x="594" y="270"/>
                  </a:cubicBezTo>
                  <a:cubicBezTo>
                    <a:pt x="549" y="280"/>
                    <a:pt x="504" y="286"/>
                    <a:pt x="459" y="293"/>
                  </a:cubicBezTo>
                  <a:cubicBezTo>
                    <a:pt x="457" y="293"/>
                    <a:pt x="456" y="293"/>
                    <a:pt x="455" y="293"/>
                  </a:cubicBezTo>
                  <a:cubicBezTo>
                    <a:pt x="414" y="296"/>
                    <a:pt x="408" y="304"/>
                    <a:pt x="416" y="342"/>
                  </a:cubicBezTo>
                  <a:cubicBezTo>
                    <a:pt x="432" y="418"/>
                    <a:pt x="465" y="486"/>
                    <a:pt x="505" y="550"/>
                  </a:cubicBezTo>
                  <a:cubicBezTo>
                    <a:pt x="549" y="622"/>
                    <a:pt x="605" y="679"/>
                    <a:pt x="681" y="717"/>
                  </a:cubicBezTo>
                  <a:cubicBezTo>
                    <a:pt x="694" y="724"/>
                    <a:pt x="705" y="734"/>
                    <a:pt x="717" y="742"/>
                  </a:cubicBezTo>
                  <a:cubicBezTo>
                    <a:pt x="716" y="744"/>
                    <a:pt x="715" y="746"/>
                    <a:pt x="714" y="749"/>
                  </a:cubicBezTo>
                  <a:cubicBezTo>
                    <a:pt x="707" y="750"/>
                    <a:pt x="701" y="753"/>
                    <a:pt x="694" y="753"/>
                  </a:cubicBezTo>
                  <a:cubicBezTo>
                    <a:pt x="630" y="757"/>
                    <a:pt x="568" y="750"/>
                    <a:pt x="506" y="733"/>
                  </a:cubicBezTo>
                  <a:cubicBezTo>
                    <a:pt x="479" y="725"/>
                    <a:pt x="458" y="710"/>
                    <a:pt x="448" y="683"/>
                  </a:cubicBezTo>
                  <a:cubicBezTo>
                    <a:pt x="415" y="594"/>
                    <a:pt x="382" y="505"/>
                    <a:pt x="350" y="416"/>
                  </a:cubicBezTo>
                  <a:cubicBezTo>
                    <a:pt x="347" y="407"/>
                    <a:pt x="344" y="398"/>
                    <a:pt x="340" y="386"/>
                  </a:cubicBezTo>
                  <a:cubicBezTo>
                    <a:pt x="331" y="395"/>
                    <a:pt x="325" y="402"/>
                    <a:pt x="319" y="409"/>
                  </a:cubicBezTo>
                  <a:cubicBezTo>
                    <a:pt x="280" y="456"/>
                    <a:pt x="238" y="500"/>
                    <a:pt x="187" y="536"/>
                  </a:cubicBezTo>
                  <a:cubicBezTo>
                    <a:pt x="151" y="561"/>
                    <a:pt x="123" y="571"/>
                    <a:pt x="82" y="533"/>
                  </a:cubicBezTo>
                  <a:cubicBezTo>
                    <a:pt x="72" y="524"/>
                    <a:pt x="59" y="517"/>
                    <a:pt x="48" y="509"/>
                  </a:cubicBezTo>
                  <a:cubicBezTo>
                    <a:pt x="37" y="501"/>
                    <a:pt x="25" y="494"/>
                    <a:pt x="16" y="485"/>
                  </a:cubicBezTo>
                  <a:cubicBezTo>
                    <a:pt x="9" y="476"/>
                    <a:pt x="5" y="465"/>
                    <a:pt x="0" y="455"/>
                  </a:cubicBezTo>
                  <a:cubicBezTo>
                    <a:pt x="10" y="454"/>
                    <a:pt x="21" y="450"/>
                    <a:pt x="31" y="453"/>
                  </a:cubicBezTo>
                  <a:cubicBezTo>
                    <a:pt x="128" y="477"/>
                    <a:pt x="226" y="411"/>
                    <a:pt x="256" y="346"/>
                  </a:cubicBezTo>
                  <a:cubicBezTo>
                    <a:pt x="260" y="337"/>
                    <a:pt x="263" y="328"/>
                    <a:pt x="268" y="3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5" name="Freeform 170"/>
            <p:cNvSpPr/>
            <p:nvPr/>
          </p:nvSpPr>
          <p:spPr bwMode="auto">
            <a:xfrm>
              <a:off x="13892213" y="1493837"/>
              <a:ext cx="1836738" cy="1992313"/>
            </a:xfrm>
            <a:custGeom>
              <a:avLst/>
              <a:gdLst>
                <a:gd name="T0" fmla="*/ 451 w 582"/>
                <a:gd name="T1" fmla="*/ 133 h 631"/>
                <a:gd name="T2" fmla="*/ 526 w 582"/>
                <a:gd name="T3" fmla="*/ 185 h 631"/>
                <a:gd name="T4" fmla="*/ 562 w 582"/>
                <a:gd name="T5" fmla="*/ 314 h 631"/>
                <a:gd name="T6" fmla="*/ 541 w 582"/>
                <a:gd name="T7" fmla="*/ 451 h 631"/>
                <a:gd name="T8" fmla="*/ 512 w 582"/>
                <a:gd name="T9" fmla="*/ 452 h 631"/>
                <a:gd name="T10" fmla="*/ 467 w 582"/>
                <a:gd name="T11" fmla="*/ 389 h 631"/>
                <a:gd name="T12" fmla="*/ 412 w 582"/>
                <a:gd name="T13" fmla="*/ 377 h 631"/>
                <a:gd name="T14" fmla="*/ 362 w 582"/>
                <a:gd name="T15" fmla="*/ 439 h 631"/>
                <a:gd name="T16" fmla="*/ 342 w 582"/>
                <a:gd name="T17" fmla="*/ 460 h 631"/>
                <a:gd name="T18" fmla="*/ 280 w 582"/>
                <a:gd name="T19" fmla="*/ 491 h 631"/>
                <a:gd name="T20" fmla="*/ 191 w 582"/>
                <a:gd name="T21" fmla="*/ 593 h 631"/>
                <a:gd name="T22" fmla="*/ 122 w 582"/>
                <a:gd name="T23" fmla="*/ 617 h 631"/>
                <a:gd name="T24" fmla="*/ 79 w 582"/>
                <a:gd name="T25" fmla="*/ 588 h 631"/>
                <a:gd name="T26" fmla="*/ 59 w 582"/>
                <a:gd name="T27" fmla="*/ 553 h 631"/>
                <a:gd name="T28" fmla="*/ 16 w 582"/>
                <a:gd name="T29" fmla="*/ 384 h 631"/>
                <a:gd name="T30" fmla="*/ 15 w 582"/>
                <a:gd name="T31" fmla="*/ 342 h 631"/>
                <a:gd name="T32" fmla="*/ 67 w 582"/>
                <a:gd name="T33" fmla="*/ 342 h 631"/>
                <a:gd name="T34" fmla="*/ 121 w 582"/>
                <a:gd name="T35" fmla="*/ 404 h 631"/>
                <a:gd name="T36" fmla="*/ 148 w 582"/>
                <a:gd name="T37" fmla="*/ 453 h 631"/>
                <a:gd name="T38" fmla="*/ 166 w 582"/>
                <a:gd name="T39" fmla="*/ 458 h 631"/>
                <a:gd name="T40" fmla="*/ 232 w 582"/>
                <a:gd name="T41" fmla="*/ 414 h 631"/>
                <a:gd name="T42" fmla="*/ 236 w 582"/>
                <a:gd name="T43" fmla="*/ 395 h 631"/>
                <a:gd name="T44" fmla="*/ 90 w 582"/>
                <a:gd name="T45" fmla="*/ 87 h 631"/>
                <a:gd name="T46" fmla="*/ 91 w 582"/>
                <a:gd name="T47" fmla="*/ 28 h 631"/>
                <a:gd name="T48" fmla="*/ 143 w 582"/>
                <a:gd name="T49" fmla="*/ 5 h 631"/>
                <a:gd name="T50" fmla="*/ 189 w 582"/>
                <a:gd name="T51" fmla="*/ 19 h 631"/>
                <a:gd name="T52" fmla="*/ 221 w 582"/>
                <a:gd name="T53" fmla="*/ 60 h 631"/>
                <a:gd name="T54" fmla="*/ 267 w 582"/>
                <a:gd name="T55" fmla="*/ 195 h 631"/>
                <a:gd name="T56" fmla="*/ 320 w 582"/>
                <a:gd name="T57" fmla="*/ 313 h 631"/>
                <a:gd name="T58" fmla="*/ 353 w 582"/>
                <a:gd name="T59" fmla="*/ 322 h 631"/>
                <a:gd name="T60" fmla="*/ 409 w 582"/>
                <a:gd name="T61" fmla="*/ 274 h 631"/>
                <a:gd name="T62" fmla="*/ 416 w 582"/>
                <a:gd name="T63" fmla="*/ 238 h 631"/>
                <a:gd name="T64" fmla="*/ 406 w 582"/>
                <a:gd name="T65" fmla="*/ 183 h 631"/>
                <a:gd name="T66" fmla="*/ 451 w 582"/>
                <a:gd name="T67" fmla="*/ 133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82" h="631">
                  <a:moveTo>
                    <a:pt x="451" y="133"/>
                  </a:moveTo>
                  <a:cubicBezTo>
                    <a:pt x="488" y="132"/>
                    <a:pt x="515" y="149"/>
                    <a:pt x="526" y="185"/>
                  </a:cubicBezTo>
                  <a:cubicBezTo>
                    <a:pt x="540" y="228"/>
                    <a:pt x="546" y="273"/>
                    <a:pt x="562" y="314"/>
                  </a:cubicBezTo>
                  <a:cubicBezTo>
                    <a:pt x="582" y="365"/>
                    <a:pt x="560" y="407"/>
                    <a:pt x="541" y="451"/>
                  </a:cubicBezTo>
                  <a:cubicBezTo>
                    <a:pt x="533" y="468"/>
                    <a:pt x="519" y="461"/>
                    <a:pt x="512" y="452"/>
                  </a:cubicBezTo>
                  <a:cubicBezTo>
                    <a:pt x="495" y="432"/>
                    <a:pt x="479" y="412"/>
                    <a:pt x="467" y="389"/>
                  </a:cubicBezTo>
                  <a:cubicBezTo>
                    <a:pt x="446" y="352"/>
                    <a:pt x="447" y="351"/>
                    <a:pt x="412" y="377"/>
                  </a:cubicBezTo>
                  <a:cubicBezTo>
                    <a:pt x="390" y="393"/>
                    <a:pt x="369" y="410"/>
                    <a:pt x="362" y="439"/>
                  </a:cubicBezTo>
                  <a:cubicBezTo>
                    <a:pt x="360" y="447"/>
                    <a:pt x="350" y="455"/>
                    <a:pt x="342" y="460"/>
                  </a:cubicBezTo>
                  <a:cubicBezTo>
                    <a:pt x="322" y="471"/>
                    <a:pt x="301" y="481"/>
                    <a:pt x="280" y="491"/>
                  </a:cubicBezTo>
                  <a:cubicBezTo>
                    <a:pt x="236" y="513"/>
                    <a:pt x="206" y="546"/>
                    <a:pt x="191" y="593"/>
                  </a:cubicBezTo>
                  <a:cubicBezTo>
                    <a:pt x="183" y="618"/>
                    <a:pt x="144" y="631"/>
                    <a:pt x="122" y="617"/>
                  </a:cubicBezTo>
                  <a:cubicBezTo>
                    <a:pt x="108" y="608"/>
                    <a:pt x="92" y="600"/>
                    <a:pt x="79" y="588"/>
                  </a:cubicBezTo>
                  <a:cubicBezTo>
                    <a:pt x="70" y="579"/>
                    <a:pt x="59" y="565"/>
                    <a:pt x="59" y="553"/>
                  </a:cubicBezTo>
                  <a:cubicBezTo>
                    <a:pt x="61" y="492"/>
                    <a:pt x="42" y="438"/>
                    <a:pt x="16" y="384"/>
                  </a:cubicBezTo>
                  <a:cubicBezTo>
                    <a:pt x="10" y="371"/>
                    <a:pt x="0" y="356"/>
                    <a:pt x="15" y="342"/>
                  </a:cubicBezTo>
                  <a:cubicBezTo>
                    <a:pt x="29" y="330"/>
                    <a:pt x="51" y="328"/>
                    <a:pt x="67" y="342"/>
                  </a:cubicBezTo>
                  <a:cubicBezTo>
                    <a:pt x="87" y="360"/>
                    <a:pt x="105" y="382"/>
                    <a:pt x="121" y="404"/>
                  </a:cubicBezTo>
                  <a:cubicBezTo>
                    <a:pt x="132" y="419"/>
                    <a:pt x="138" y="437"/>
                    <a:pt x="148" y="453"/>
                  </a:cubicBezTo>
                  <a:cubicBezTo>
                    <a:pt x="151" y="457"/>
                    <a:pt x="163" y="461"/>
                    <a:pt x="166" y="458"/>
                  </a:cubicBezTo>
                  <a:cubicBezTo>
                    <a:pt x="189" y="445"/>
                    <a:pt x="211" y="430"/>
                    <a:pt x="232" y="414"/>
                  </a:cubicBezTo>
                  <a:cubicBezTo>
                    <a:pt x="236" y="411"/>
                    <a:pt x="239" y="400"/>
                    <a:pt x="236" y="395"/>
                  </a:cubicBezTo>
                  <a:cubicBezTo>
                    <a:pt x="188" y="292"/>
                    <a:pt x="140" y="189"/>
                    <a:pt x="90" y="87"/>
                  </a:cubicBezTo>
                  <a:cubicBezTo>
                    <a:pt x="81" y="67"/>
                    <a:pt x="78" y="48"/>
                    <a:pt x="91" y="28"/>
                  </a:cubicBezTo>
                  <a:cubicBezTo>
                    <a:pt x="103" y="9"/>
                    <a:pt x="121" y="0"/>
                    <a:pt x="143" y="5"/>
                  </a:cubicBezTo>
                  <a:cubicBezTo>
                    <a:pt x="159" y="8"/>
                    <a:pt x="174" y="13"/>
                    <a:pt x="189" y="19"/>
                  </a:cubicBezTo>
                  <a:cubicBezTo>
                    <a:pt x="207" y="26"/>
                    <a:pt x="215" y="39"/>
                    <a:pt x="221" y="60"/>
                  </a:cubicBezTo>
                  <a:cubicBezTo>
                    <a:pt x="232" y="106"/>
                    <a:pt x="249" y="151"/>
                    <a:pt x="267" y="195"/>
                  </a:cubicBezTo>
                  <a:cubicBezTo>
                    <a:pt x="283" y="235"/>
                    <a:pt x="303" y="274"/>
                    <a:pt x="320" y="313"/>
                  </a:cubicBezTo>
                  <a:cubicBezTo>
                    <a:pt x="328" y="332"/>
                    <a:pt x="339" y="333"/>
                    <a:pt x="353" y="322"/>
                  </a:cubicBezTo>
                  <a:cubicBezTo>
                    <a:pt x="372" y="307"/>
                    <a:pt x="392" y="292"/>
                    <a:pt x="409" y="274"/>
                  </a:cubicBezTo>
                  <a:cubicBezTo>
                    <a:pt x="416" y="266"/>
                    <a:pt x="417" y="250"/>
                    <a:pt x="416" y="238"/>
                  </a:cubicBezTo>
                  <a:cubicBezTo>
                    <a:pt x="415" y="219"/>
                    <a:pt x="409" y="201"/>
                    <a:pt x="406" y="183"/>
                  </a:cubicBezTo>
                  <a:cubicBezTo>
                    <a:pt x="401" y="143"/>
                    <a:pt x="410" y="133"/>
                    <a:pt x="451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6" name="Freeform 171"/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21678901" y="9310688"/>
              <a:ext cx="1290638" cy="1136650"/>
            </a:xfrm>
            <a:custGeom>
              <a:avLst/>
              <a:gdLst>
                <a:gd name="T0" fmla="*/ 199 w 409"/>
                <a:gd name="T1" fmla="*/ 201 h 360"/>
                <a:gd name="T2" fmla="*/ 307 w 409"/>
                <a:gd name="T3" fmla="*/ 235 h 360"/>
                <a:gd name="T4" fmla="*/ 347 w 409"/>
                <a:gd name="T5" fmla="*/ 204 h 360"/>
                <a:gd name="T6" fmla="*/ 353 w 409"/>
                <a:gd name="T7" fmla="*/ 215 h 360"/>
                <a:gd name="T8" fmla="*/ 301 w 409"/>
                <a:gd name="T9" fmla="*/ 360 h 360"/>
                <a:gd name="T10" fmla="*/ 296 w 409"/>
                <a:gd name="T11" fmla="*/ 360 h 360"/>
                <a:gd name="T12" fmla="*/ 293 w 409"/>
                <a:gd name="T13" fmla="*/ 348 h 360"/>
                <a:gd name="T14" fmla="*/ 267 w 409"/>
                <a:gd name="T15" fmla="*/ 305 h 360"/>
                <a:gd name="T16" fmla="*/ 103 w 409"/>
                <a:gd name="T17" fmla="*/ 248 h 360"/>
                <a:gd name="T18" fmla="*/ 59 w 409"/>
                <a:gd name="T19" fmla="*/ 233 h 360"/>
                <a:gd name="T20" fmla="*/ 10 w 409"/>
                <a:gd name="T21" fmla="*/ 253 h 360"/>
                <a:gd name="T22" fmla="*/ 7 w 409"/>
                <a:gd name="T23" fmla="*/ 260 h 360"/>
                <a:gd name="T24" fmla="*/ 0 w 409"/>
                <a:gd name="T25" fmla="*/ 257 h 360"/>
                <a:gd name="T26" fmla="*/ 1 w 409"/>
                <a:gd name="T27" fmla="*/ 243 h 360"/>
                <a:gd name="T28" fmla="*/ 56 w 409"/>
                <a:gd name="T29" fmla="*/ 87 h 360"/>
                <a:gd name="T30" fmla="*/ 83 w 409"/>
                <a:gd name="T31" fmla="*/ 40 h 360"/>
                <a:gd name="T32" fmla="*/ 167 w 409"/>
                <a:gd name="T33" fmla="*/ 9 h 360"/>
                <a:gd name="T34" fmla="*/ 222 w 409"/>
                <a:gd name="T35" fmla="*/ 82 h 360"/>
                <a:gd name="T36" fmla="*/ 222 w 409"/>
                <a:gd name="T37" fmla="*/ 109 h 360"/>
                <a:gd name="T38" fmla="*/ 409 w 409"/>
                <a:gd name="T39" fmla="*/ 48 h 360"/>
                <a:gd name="T40" fmla="*/ 395 w 409"/>
                <a:gd name="T41" fmla="*/ 93 h 360"/>
                <a:gd name="T42" fmla="*/ 329 w 409"/>
                <a:gd name="T43" fmla="*/ 155 h 360"/>
                <a:gd name="T44" fmla="*/ 217 w 409"/>
                <a:gd name="T45" fmla="*/ 184 h 360"/>
                <a:gd name="T46" fmla="*/ 198 w 409"/>
                <a:gd name="T47" fmla="*/ 194 h 360"/>
                <a:gd name="T48" fmla="*/ 199 w 409"/>
                <a:gd name="T49" fmla="*/ 201 h 360"/>
                <a:gd name="T50" fmla="*/ 183 w 409"/>
                <a:gd name="T51" fmla="*/ 195 h 360"/>
                <a:gd name="T52" fmla="*/ 134 w 409"/>
                <a:gd name="T53" fmla="*/ 84 h 360"/>
                <a:gd name="T54" fmla="*/ 132 w 409"/>
                <a:gd name="T55" fmla="*/ 84 h 360"/>
                <a:gd name="T56" fmla="*/ 57 w 409"/>
                <a:gd name="T57" fmla="*/ 130 h 360"/>
                <a:gd name="T58" fmla="*/ 68 w 409"/>
                <a:gd name="T59" fmla="*/ 153 h 360"/>
                <a:gd name="T60" fmla="*/ 183 w 409"/>
                <a:gd name="T61" fmla="*/ 195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9" h="360">
                  <a:moveTo>
                    <a:pt x="199" y="201"/>
                  </a:moveTo>
                  <a:cubicBezTo>
                    <a:pt x="235" y="212"/>
                    <a:pt x="271" y="225"/>
                    <a:pt x="307" y="235"/>
                  </a:cubicBezTo>
                  <a:cubicBezTo>
                    <a:pt x="320" y="239"/>
                    <a:pt x="325" y="235"/>
                    <a:pt x="347" y="204"/>
                  </a:cubicBezTo>
                  <a:cubicBezTo>
                    <a:pt x="349" y="208"/>
                    <a:pt x="354" y="212"/>
                    <a:pt x="353" y="215"/>
                  </a:cubicBezTo>
                  <a:cubicBezTo>
                    <a:pt x="336" y="263"/>
                    <a:pt x="319" y="312"/>
                    <a:pt x="301" y="360"/>
                  </a:cubicBezTo>
                  <a:cubicBezTo>
                    <a:pt x="299" y="360"/>
                    <a:pt x="298" y="360"/>
                    <a:pt x="296" y="360"/>
                  </a:cubicBezTo>
                  <a:cubicBezTo>
                    <a:pt x="295" y="356"/>
                    <a:pt x="293" y="352"/>
                    <a:pt x="293" y="348"/>
                  </a:cubicBezTo>
                  <a:cubicBezTo>
                    <a:pt x="295" y="320"/>
                    <a:pt x="293" y="314"/>
                    <a:pt x="267" y="305"/>
                  </a:cubicBezTo>
                  <a:cubicBezTo>
                    <a:pt x="212" y="285"/>
                    <a:pt x="157" y="267"/>
                    <a:pt x="103" y="248"/>
                  </a:cubicBezTo>
                  <a:cubicBezTo>
                    <a:pt x="88" y="243"/>
                    <a:pt x="74" y="237"/>
                    <a:pt x="59" y="233"/>
                  </a:cubicBezTo>
                  <a:cubicBezTo>
                    <a:pt x="31" y="224"/>
                    <a:pt x="24" y="227"/>
                    <a:pt x="10" y="253"/>
                  </a:cubicBezTo>
                  <a:cubicBezTo>
                    <a:pt x="9" y="255"/>
                    <a:pt x="8" y="258"/>
                    <a:pt x="7" y="260"/>
                  </a:cubicBezTo>
                  <a:cubicBezTo>
                    <a:pt x="5" y="259"/>
                    <a:pt x="3" y="258"/>
                    <a:pt x="0" y="257"/>
                  </a:cubicBezTo>
                  <a:cubicBezTo>
                    <a:pt x="1" y="252"/>
                    <a:pt x="0" y="247"/>
                    <a:pt x="1" y="243"/>
                  </a:cubicBezTo>
                  <a:cubicBezTo>
                    <a:pt x="19" y="191"/>
                    <a:pt x="37" y="138"/>
                    <a:pt x="56" y="87"/>
                  </a:cubicBezTo>
                  <a:cubicBezTo>
                    <a:pt x="63" y="70"/>
                    <a:pt x="73" y="54"/>
                    <a:pt x="83" y="40"/>
                  </a:cubicBezTo>
                  <a:cubicBezTo>
                    <a:pt x="105" y="11"/>
                    <a:pt x="136" y="0"/>
                    <a:pt x="167" y="9"/>
                  </a:cubicBezTo>
                  <a:cubicBezTo>
                    <a:pt x="200" y="19"/>
                    <a:pt x="219" y="44"/>
                    <a:pt x="222" y="82"/>
                  </a:cubicBezTo>
                  <a:cubicBezTo>
                    <a:pt x="223" y="89"/>
                    <a:pt x="222" y="97"/>
                    <a:pt x="222" y="109"/>
                  </a:cubicBezTo>
                  <a:cubicBezTo>
                    <a:pt x="285" y="87"/>
                    <a:pt x="348" y="79"/>
                    <a:pt x="409" y="48"/>
                  </a:cubicBezTo>
                  <a:cubicBezTo>
                    <a:pt x="404" y="65"/>
                    <a:pt x="398" y="78"/>
                    <a:pt x="395" y="93"/>
                  </a:cubicBezTo>
                  <a:cubicBezTo>
                    <a:pt x="389" y="131"/>
                    <a:pt x="367" y="149"/>
                    <a:pt x="329" y="155"/>
                  </a:cubicBezTo>
                  <a:cubicBezTo>
                    <a:pt x="291" y="161"/>
                    <a:pt x="254" y="174"/>
                    <a:pt x="217" y="184"/>
                  </a:cubicBezTo>
                  <a:cubicBezTo>
                    <a:pt x="210" y="186"/>
                    <a:pt x="205" y="191"/>
                    <a:pt x="198" y="194"/>
                  </a:cubicBezTo>
                  <a:cubicBezTo>
                    <a:pt x="199" y="196"/>
                    <a:pt x="199" y="198"/>
                    <a:pt x="199" y="201"/>
                  </a:cubicBezTo>
                  <a:close/>
                  <a:moveTo>
                    <a:pt x="183" y="195"/>
                  </a:moveTo>
                  <a:cubicBezTo>
                    <a:pt x="212" y="133"/>
                    <a:pt x="196" y="100"/>
                    <a:pt x="134" y="84"/>
                  </a:cubicBezTo>
                  <a:cubicBezTo>
                    <a:pt x="133" y="84"/>
                    <a:pt x="132" y="84"/>
                    <a:pt x="132" y="84"/>
                  </a:cubicBezTo>
                  <a:cubicBezTo>
                    <a:pt x="89" y="73"/>
                    <a:pt x="68" y="87"/>
                    <a:pt x="57" y="130"/>
                  </a:cubicBezTo>
                  <a:cubicBezTo>
                    <a:pt x="54" y="142"/>
                    <a:pt x="57" y="149"/>
                    <a:pt x="68" y="153"/>
                  </a:cubicBezTo>
                  <a:cubicBezTo>
                    <a:pt x="106" y="167"/>
                    <a:pt x="144" y="180"/>
                    <a:pt x="183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7" name="Freeform 172"/>
            <p:cNvSpPr/>
            <p:nvPr>
              <p:custDataLst>
                <p:tags r:id="rId3"/>
              </p:custDataLst>
            </p:nvPr>
          </p:nvSpPr>
          <p:spPr bwMode="auto">
            <a:xfrm>
              <a:off x="21078826" y="10383838"/>
              <a:ext cx="1316038" cy="1262063"/>
            </a:xfrm>
            <a:custGeom>
              <a:avLst/>
              <a:gdLst>
                <a:gd name="T0" fmla="*/ 307 w 417"/>
                <a:gd name="T1" fmla="*/ 183 h 400"/>
                <a:gd name="T2" fmla="*/ 246 w 417"/>
                <a:gd name="T3" fmla="*/ 178 h 400"/>
                <a:gd name="T4" fmla="*/ 200 w 417"/>
                <a:gd name="T5" fmla="*/ 220 h 400"/>
                <a:gd name="T6" fmla="*/ 308 w 417"/>
                <a:gd name="T7" fmla="*/ 279 h 400"/>
                <a:gd name="T8" fmla="*/ 335 w 417"/>
                <a:gd name="T9" fmla="*/ 270 h 400"/>
                <a:gd name="T10" fmla="*/ 346 w 417"/>
                <a:gd name="T11" fmla="*/ 119 h 400"/>
                <a:gd name="T12" fmla="*/ 337 w 417"/>
                <a:gd name="T13" fmla="*/ 99 h 400"/>
                <a:gd name="T14" fmla="*/ 344 w 417"/>
                <a:gd name="T15" fmla="*/ 95 h 400"/>
                <a:gd name="T16" fmla="*/ 417 w 417"/>
                <a:gd name="T17" fmla="*/ 159 h 400"/>
                <a:gd name="T18" fmla="*/ 278 w 417"/>
                <a:gd name="T19" fmla="*/ 400 h 400"/>
                <a:gd name="T20" fmla="*/ 272 w 417"/>
                <a:gd name="T21" fmla="*/ 399 h 400"/>
                <a:gd name="T22" fmla="*/ 272 w 417"/>
                <a:gd name="T23" fmla="*/ 384 h 400"/>
                <a:gd name="T24" fmla="*/ 255 w 417"/>
                <a:gd name="T25" fmla="*/ 340 h 400"/>
                <a:gd name="T26" fmla="*/ 63 w 417"/>
                <a:gd name="T27" fmla="*/ 228 h 400"/>
                <a:gd name="T28" fmla="*/ 14 w 417"/>
                <a:gd name="T29" fmla="*/ 236 h 400"/>
                <a:gd name="T30" fmla="*/ 4 w 417"/>
                <a:gd name="T31" fmla="*/ 242 h 400"/>
                <a:gd name="T32" fmla="*/ 0 w 417"/>
                <a:gd name="T33" fmla="*/ 238 h 400"/>
                <a:gd name="T34" fmla="*/ 137 w 417"/>
                <a:gd name="T35" fmla="*/ 0 h 400"/>
                <a:gd name="T36" fmla="*/ 218 w 417"/>
                <a:gd name="T37" fmla="*/ 49 h 400"/>
                <a:gd name="T38" fmla="*/ 215 w 417"/>
                <a:gd name="T39" fmla="*/ 55 h 400"/>
                <a:gd name="T40" fmla="*/ 194 w 417"/>
                <a:gd name="T41" fmla="*/ 52 h 400"/>
                <a:gd name="T42" fmla="*/ 113 w 417"/>
                <a:gd name="T43" fmla="*/ 79 h 400"/>
                <a:gd name="T44" fmla="*/ 83 w 417"/>
                <a:gd name="T45" fmla="*/ 126 h 400"/>
                <a:gd name="T46" fmla="*/ 90 w 417"/>
                <a:gd name="T47" fmla="*/ 154 h 400"/>
                <a:gd name="T48" fmla="*/ 185 w 417"/>
                <a:gd name="T49" fmla="*/ 210 h 400"/>
                <a:gd name="T50" fmla="*/ 179 w 417"/>
                <a:gd name="T51" fmla="*/ 119 h 400"/>
                <a:gd name="T52" fmla="*/ 169 w 417"/>
                <a:gd name="T53" fmla="*/ 103 h 400"/>
                <a:gd name="T54" fmla="*/ 189 w 417"/>
                <a:gd name="T55" fmla="*/ 107 h 400"/>
                <a:gd name="T56" fmla="*/ 309 w 417"/>
                <a:gd name="T57" fmla="*/ 178 h 400"/>
                <a:gd name="T58" fmla="*/ 307 w 417"/>
                <a:gd name="T59" fmla="*/ 18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7" h="400">
                  <a:moveTo>
                    <a:pt x="307" y="183"/>
                  </a:moveTo>
                  <a:cubicBezTo>
                    <a:pt x="287" y="181"/>
                    <a:pt x="266" y="176"/>
                    <a:pt x="246" y="178"/>
                  </a:cubicBezTo>
                  <a:cubicBezTo>
                    <a:pt x="224" y="180"/>
                    <a:pt x="213" y="199"/>
                    <a:pt x="200" y="220"/>
                  </a:cubicBezTo>
                  <a:cubicBezTo>
                    <a:pt x="236" y="240"/>
                    <a:pt x="272" y="261"/>
                    <a:pt x="308" y="279"/>
                  </a:cubicBezTo>
                  <a:cubicBezTo>
                    <a:pt x="314" y="282"/>
                    <a:pt x="330" y="276"/>
                    <a:pt x="335" y="270"/>
                  </a:cubicBezTo>
                  <a:cubicBezTo>
                    <a:pt x="373" y="226"/>
                    <a:pt x="376" y="169"/>
                    <a:pt x="346" y="119"/>
                  </a:cubicBezTo>
                  <a:cubicBezTo>
                    <a:pt x="342" y="113"/>
                    <a:pt x="340" y="106"/>
                    <a:pt x="337" y="99"/>
                  </a:cubicBezTo>
                  <a:cubicBezTo>
                    <a:pt x="339" y="98"/>
                    <a:pt x="341" y="97"/>
                    <a:pt x="344" y="95"/>
                  </a:cubicBezTo>
                  <a:cubicBezTo>
                    <a:pt x="368" y="116"/>
                    <a:pt x="392" y="137"/>
                    <a:pt x="417" y="159"/>
                  </a:cubicBezTo>
                  <a:cubicBezTo>
                    <a:pt x="370" y="240"/>
                    <a:pt x="324" y="320"/>
                    <a:pt x="278" y="400"/>
                  </a:cubicBezTo>
                  <a:cubicBezTo>
                    <a:pt x="276" y="399"/>
                    <a:pt x="274" y="399"/>
                    <a:pt x="272" y="399"/>
                  </a:cubicBezTo>
                  <a:cubicBezTo>
                    <a:pt x="272" y="394"/>
                    <a:pt x="271" y="388"/>
                    <a:pt x="272" y="384"/>
                  </a:cubicBezTo>
                  <a:cubicBezTo>
                    <a:pt x="279" y="359"/>
                    <a:pt x="277" y="353"/>
                    <a:pt x="255" y="340"/>
                  </a:cubicBezTo>
                  <a:cubicBezTo>
                    <a:pt x="191" y="302"/>
                    <a:pt x="127" y="265"/>
                    <a:pt x="63" y="228"/>
                  </a:cubicBezTo>
                  <a:cubicBezTo>
                    <a:pt x="40" y="214"/>
                    <a:pt x="34" y="215"/>
                    <a:pt x="14" y="236"/>
                  </a:cubicBezTo>
                  <a:cubicBezTo>
                    <a:pt x="11" y="238"/>
                    <a:pt x="8" y="240"/>
                    <a:pt x="4" y="242"/>
                  </a:cubicBezTo>
                  <a:cubicBezTo>
                    <a:pt x="3" y="241"/>
                    <a:pt x="2" y="239"/>
                    <a:pt x="0" y="238"/>
                  </a:cubicBezTo>
                  <a:cubicBezTo>
                    <a:pt x="45" y="159"/>
                    <a:pt x="91" y="81"/>
                    <a:pt x="137" y="0"/>
                  </a:cubicBezTo>
                  <a:cubicBezTo>
                    <a:pt x="165" y="17"/>
                    <a:pt x="191" y="33"/>
                    <a:pt x="218" y="49"/>
                  </a:cubicBezTo>
                  <a:cubicBezTo>
                    <a:pt x="217" y="51"/>
                    <a:pt x="216" y="53"/>
                    <a:pt x="215" y="55"/>
                  </a:cubicBezTo>
                  <a:cubicBezTo>
                    <a:pt x="208" y="54"/>
                    <a:pt x="201" y="54"/>
                    <a:pt x="194" y="52"/>
                  </a:cubicBezTo>
                  <a:cubicBezTo>
                    <a:pt x="161" y="42"/>
                    <a:pt x="134" y="51"/>
                    <a:pt x="113" y="79"/>
                  </a:cubicBezTo>
                  <a:cubicBezTo>
                    <a:pt x="102" y="94"/>
                    <a:pt x="93" y="110"/>
                    <a:pt x="83" y="126"/>
                  </a:cubicBezTo>
                  <a:cubicBezTo>
                    <a:pt x="77" y="137"/>
                    <a:pt x="79" y="147"/>
                    <a:pt x="90" y="154"/>
                  </a:cubicBezTo>
                  <a:cubicBezTo>
                    <a:pt x="121" y="173"/>
                    <a:pt x="154" y="192"/>
                    <a:pt x="185" y="210"/>
                  </a:cubicBezTo>
                  <a:cubicBezTo>
                    <a:pt x="211" y="178"/>
                    <a:pt x="208" y="148"/>
                    <a:pt x="179" y="119"/>
                  </a:cubicBezTo>
                  <a:cubicBezTo>
                    <a:pt x="175" y="114"/>
                    <a:pt x="172" y="108"/>
                    <a:pt x="169" y="103"/>
                  </a:cubicBezTo>
                  <a:cubicBezTo>
                    <a:pt x="175" y="104"/>
                    <a:pt x="183" y="104"/>
                    <a:pt x="189" y="107"/>
                  </a:cubicBezTo>
                  <a:cubicBezTo>
                    <a:pt x="229" y="131"/>
                    <a:pt x="269" y="154"/>
                    <a:pt x="309" y="178"/>
                  </a:cubicBezTo>
                  <a:cubicBezTo>
                    <a:pt x="308" y="180"/>
                    <a:pt x="308" y="181"/>
                    <a:pt x="307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8" name="Freeform 173"/>
            <p:cNvSpPr/>
            <p:nvPr/>
          </p:nvSpPr>
          <p:spPr bwMode="auto">
            <a:xfrm>
              <a:off x="14258926" y="13200063"/>
              <a:ext cx="1104900" cy="1216025"/>
            </a:xfrm>
            <a:custGeom>
              <a:avLst/>
              <a:gdLst>
                <a:gd name="T0" fmla="*/ 84 w 350"/>
                <a:gd name="T1" fmla="*/ 0 h 385"/>
                <a:gd name="T2" fmla="*/ 350 w 350"/>
                <a:gd name="T3" fmla="*/ 72 h 385"/>
                <a:gd name="T4" fmla="*/ 324 w 350"/>
                <a:gd name="T5" fmla="*/ 163 h 385"/>
                <a:gd name="T6" fmla="*/ 319 w 350"/>
                <a:gd name="T7" fmla="*/ 164 h 385"/>
                <a:gd name="T8" fmla="*/ 314 w 350"/>
                <a:gd name="T9" fmla="*/ 150 h 385"/>
                <a:gd name="T10" fmla="*/ 208 w 350"/>
                <a:gd name="T11" fmla="*/ 52 h 385"/>
                <a:gd name="T12" fmla="*/ 190 w 350"/>
                <a:gd name="T13" fmla="*/ 63 h 385"/>
                <a:gd name="T14" fmla="*/ 160 w 350"/>
                <a:gd name="T15" fmla="*/ 175 h 385"/>
                <a:gd name="T16" fmla="*/ 259 w 350"/>
                <a:gd name="T17" fmla="*/ 128 h 385"/>
                <a:gd name="T18" fmla="*/ 222 w 350"/>
                <a:gd name="T19" fmla="*/ 285 h 385"/>
                <a:gd name="T20" fmla="*/ 217 w 350"/>
                <a:gd name="T21" fmla="*/ 284 h 385"/>
                <a:gd name="T22" fmla="*/ 207 w 350"/>
                <a:gd name="T23" fmla="*/ 226 h 385"/>
                <a:gd name="T24" fmla="*/ 155 w 350"/>
                <a:gd name="T25" fmla="*/ 191 h 385"/>
                <a:gd name="T26" fmla="*/ 142 w 350"/>
                <a:gd name="T27" fmla="*/ 237 h 385"/>
                <a:gd name="T28" fmla="*/ 125 w 350"/>
                <a:gd name="T29" fmla="*/ 303 h 385"/>
                <a:gd name="T30" fmla="*/ 143 w 350"/>
                <a:gd name="T31" fmla="*/ 336 h 385"/>
                <a:gd name="T32" fmla="*/ 292 w 350"/>
                <a:gd name="T33" fmla="*/ 302 h 385"/>
                <a:gd name="T34" fmla="*/ 306 w 350"/>
                <a:gd name="T35" fmla="*/ 292 h 385"/>
                <a:gd name="T36" fmla="*/ 312 w 350"/>
                <a:gd name="T37" fmla="*/ 296 h 385"/>
                <a:gd name="T38" fmla="*/ 268 w 350"/>
                <a:gd name="T39" fmla="*/ 385 h 385"/>
                <a:gd name="T40" fmla="*/ 0 w 350"/>
                <a:gd name="T41" fmla="*/ 312 h 385"/>
                <a:gd name="T42" fmla="*/ 1 w 350"/>
                <a:gd name="T43" fmla="*/ 305 h 385"/>
                <a:gd name="T44" fmla="*/ 15 w 350"/>
                <a:gd name="T45" fmla="*/ 304 h 385"/>
                <a:gd name="T46" fmla="*/ 53 w 350"/>
                <a:gd name="T47" fmla="*/ 276 h 385"/>
                <a:gd name="T48" fmla="*/ 98 w 350"/>
                <a:gd name="T49" fmla="*/ 108 h 385"/>
                <a:gd name="T50" fmla="*/ 111 w 350"/>
                <a:gd name="T51" fmla="*/ 60 h 385"/>
                <a:gd name="T52" fmla="*/ 91 w 350"/>
                <a:gd name="T53" fmla="*/ 14 h 385"/>
                <a:gd name="T54" fmla="*/ 81 w 350"/>
                <a:gd name="T55" fmla="*/ 6 h 385"/>
                <a:gd name="T56" fmla="*/ 84 w 350"/>
                <a:gd name="T57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0" h="385">
                  <a:moveTo>
                    <a:pt x="84" y="0"/>
                  </a:moveTo>
                  <a:cubicBezTo>
                    <a:pt x="172" y="24"/>
                    <a:pt x="260" y="48"/>
                    <a:pt x="350" y="72"/>
                  </a:cubicBezTo>
                  <a:cubicBezTo>
                    <a:pt x="341" y="103"/>
                    <a:pt x="332" y="133"/>
                    <a:pt x="324" y="163"/>
                  </a:cubicBezTo>
                  <a:cubicBezTo>
                    <a:pt x="322" y="163"/>
                    <a:pt x="321" y="164"/>
                    <a:pt x="319" y="164"/>
                  </a:cubicBezTo>
                  <a:cubicBezTo>
                    <a:pt x="317" y="159"/>
                    <a:pt x="315" y="155"/>
                    <a:pt x="314" y="150"/>
                  </a:cubicBezTo>
                  <a:cubicBezTo>
                    <a:pt x="311" y="90"/>
                    <a:pt x="269" y="51"/>
                    <a:pt x="208" y="52"/>
                  </a:cubicBezTo>
                  <a:cubicBezTo>
                    <a:pt x="202" y="53"/>
                    <a:pt x="192" y="58"/>
                    <a:pt x="190" y="63"/>
                  </a:cubicBezTo>
                  <a:cubicBezTo>
                    <a:pt x="179" y="100"/>
                    <a:pt x="170" y="137"/>
                    <a:pt x="160" y="175"/>
                  </a:cubicBezTo>
                  <a:cubicBezTo>
                    <a:pt x="210" y="194"/>
                    <a:pt x="236" y="167"/>
                    <a:pt x="259" y="128"/>
                  </a:cubicBezTo>
                  <a:cubicBezTo>
                    <a:pt x="253" y="183"/>
                    <a:pt x="235" y="233"/>
                    <a:pt x="222" y="285"/>
                  </a:cubicBezTo>
                  <a:cubicBezTo>
                    <a:pt x="220" y="284"/>
                    <a:pt x="218" y="284"/>
                    <a:pt x="217" y="284"/>
                  </a:cubicBezTo>
                  <a:cubicBezTo>
                    <a:pt x="214" y="265"/>
                    <a:pt x="214" y="244"/>
                    <a:pt x="207" y="226"/>
                  </a:cubicBezTo>
                  <a:cubicBezTo>
                    <a:pt x="199" y="205"/>
                    <a:pt x="178" y="198"/>
                    <a:pt x="155" y="191"/>
                  </a:cubicBezTo>
                  <a:cubicBezTo>
                    <a:pt x="151" y="207"/>
                    <a:pt x="146" y="222"/>
                    <a:pt x="142" y="237"/>
                  </a:cubicBezTo>
                  <a:cubicBezTo>
                    <a:pt x="136" y="259"/>
                    <a:pt x="132" y="281"/>
                    <a:pt x="125" y="303"/>
                  </a:cubicBezTo>
                  <a:cubicBezTo>
                    <a:pt x="119" y="321"/>
                    <a:pt x="128" y="330"/>
                    <a:pt x="143" y="336"/>
                  </a:cubicBezTo>
                  <a:cubicBezTo>
                    <a:pt x="200" y="356"/>
                    <a:pt x="251" y="350"/>
                    <a:pt x="292" y="302"/>
                  </a:cubicBezTo>
                  <a:cubicBezTo>
                    <a:pt x="296" y="298"/>
                    <a:pt x="302" y="295"/>
                    <a:pt x="306" y="292"/>
                  </a:cubicBezTo>
                  <a:cubicBezTo>
                    <a:pt x="308" y="293"/>
                    <a:pt x="310" y="295"/>
                    <a:pt x="312" y="296"/>
                  </a:cubicBezTo>
                  <a:cubicBezTo>
                    <a:pt x="298" y="325"/>
                    <a:pt x="283" y="354"/>
                    <a:pt x="268" y="385"/>
                  </a:cubicBezTo>
                  <a:cubicBezTo>
                    <a:pt x="178" y="360"/>
                    <a:pt x="89" y="336"/>
                    <a:pt x="0" y="312"/>
                  </a:cubicBezTo>
                  <a:cubicBezTo>
                    <a:pt x="1" y="310"/>
                    <a:pt x="1" y="307"/>
                    <a:pt x="1" y="305"/>
                  </a:cubicBezTo>
                  <a:cubicBezTo>
                    <a:pt x="6" y="305"/>
                    <a:pt x="10" y="304"/>
                    <a:pt x="15" y="304"/>
                  </a:cubicBezTo>
                  <a:cubicBezTo>
                    <a:pt x="39" y="305"/>
                    <a:pt x="46" y="300"/>
                    <a:pt x="53" y="276"/>
                  </a:cubicBezTo>
                  <a:cubicBezTo>
                    <a:pt x="68" y="220"/>
                    <a:pt x="83" y="164"/>
                    <a:pt x="98" y="108"/>
                  </a:cubicBezTo>
                  <a:cubicBezTo>
                    <a:pt x="103" y="92"/>
                    <a:pt x="107" y="76"/>
                    <a:pt x="111" y="60"/>
                  </a:cubicBezTo>
                  <a:cubicBezTo>
                    <a:pt x="118" y="34"/>
                    <a:pt x="115" y="26"/>
                    <a:pt x="91" y="14"/>
                  </a:cubicBezTo>
                  <a:cubicBezTo>
                    <a:pt x="87" y="12"/>
                    <a:pt x="84" y="9"/>
                    <a:pt x="81" y="6"/>
                  </a:cubicBezTo>
                  <a:cubicBezTo>
                    <a:pt x="82" y="4"/>
                    <a:pt x="83" y="2"/>
                    <a:pt x="8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9" name="Freeform 174"/>
            <p:cNvSpPr/>
            <p:nvPr/>
          </p:nvSpPr>
          <p:spPr bwMode="auto">
            <a:xfrm>
              <a:off x="18630901" y="12590463"/>
              <a:ext cx="1287463" cy="1370013"/>
            </a:xfrm>
            <a:custGeom>
              <a:avLst/>
              <a:gdLst>
                <a:gd name="T0" fmla="*/ 0 w 408"/>
                <a:gd name="T1" fmla="*/ 149 h 434"/>
                <a:gd name="T2" fmla="*/ 27 w 408"/>
                <a:gd name="T3" fmla="*/ 133 h 434"/>
                <a:gd name="T4" fmla="*/ 149 w 408"/>
                <a:gd name="T5" fmla="*/ 128 h 434"/>
                <a:gd name="T6" fmla="*/ 312 w 408"/>
                <a:gd name="T7" fmla="*/ 200 h 434"/>
                <a:gd name="T8" fmla="*/ 331 w 408"/>
                <a:gd name="T9" fmla="*/ 207 h 434"/>
                <a:gd name="T10" fmla="*/ 255 w 408"/>
                <a:gd name="T11" fmla="*/ 64 h 434"/>
                <a:gd name="T12" fmla="*/ 217 w 408"/>
                <a:gd name="T13" fmla="*/ 50 h 434"/>
                <a:gd name="T14" fmla="*/ 199 w 408"/>
                <a:gd name="T15" fmla="*/ 50 h 434"/>
                <a:gd name="T16" fmla="*/ 290 w 408"/>
                <a:gd name="T17" fmla="*/ 0 h 434"/>
                <a:gd name="T18" fmla="*/ 290 w 408"/>
                <a:gd name="T19" fmla="*/ 9 h 434"/>
                <a:gd name="T20" fmla="*/ 282 w 408"/>
                <a:gd name="T21" fmla="*/ 68 h 434"/>
                <a:gd name="T22" fmla="*/ 396 w 408"/>
                <a:gd name="T23" fmla="*/ 290 h 434"/>
                <a:gd name="T24" fmla="*/ 408 w 408"/>
                <a:gd name="T25" fmla="*/ 316 h 434"/>
                <a:gd name="T26" fmla="*/ 381 w 408"/>
                <a:gd name="T27" fmla="*/ 310 h 434"/>
                <a:gd name="T28" fmla="*/ 111 w 408"/>
                <a:gd name="T29" fmla="*/ 194 h 434"/>
                <a:gd name="T30" fmla="*/ 87 w 408"/>
                <a:gd name="T31" fmla="*/ 184 h 434"/>
                <a:gd name="T32" fmla="*/ 117 w 408"/>
                <a:gd name="T33" fmla="*/ 244 h 434"/>
                <a:gd name="T34" fmla="*/ 172 w 408"/>
                <a:gd name="T35" fmla="*/ 351 h 434"/>
                <a:gd name="T36" fmla="*/ 228 w 408"/>
                <a:gd name="T37" fmla="*/ 379 h 434"/>
                <a:gd name="T38" fmla="*/ 242 w 408"/>
                <a:gd name="T39" fmla="*/ 381 h 434"/>
                <a:gd name="T40" fmla="*/ 142 w 408"/>
                <a:gd name="T41" fmla="*/ 429 h 434"/>
                <a:gd name="T42" fmla="*/ 143 w 408"/>
                <a:gd name="T43" fmla="*/ 425 h 434"/>
                <a:gd name="T44" fmla="*/ 155 w 408"/>
                <a:gd name="T45" fmla="*/ 363 h 434"/>
                <a:gd name="T46" fmla="*/ 70 w 408"/>
                <a:gd name="T47" fmla="*/ 196 h 434"/>
                <a:gd name="T48" fmla="*/ 13 w 408"/>
                <a:gd name="T49" fmla="*/ 157 h 434"/>
                <a:gd name="T50" fmla="*/ 2 w 408"/>
                <a:gd name="T51" fmla="*/ 155 h 434"/>
                <a:gd name="T52" fmla="*/ 0 w 408"/>
                <a:gd name="T53" fmla="*/ 149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8" h="434">
                  <a:moveTo>
                    <a:pt x="0" y="149"/>
                  </a:moveTo>
                  <a:cubicBezTo>
                    <a:pt x="9" y="144"/>
                    <a:pt x="19" y="140"/>
                    <a:pt x="27" y="133"/>
                  </a:cubicBezTo>
                  <a:cubicBezTo>
                    <a:pt x="67" y="102"/>
                    <a:pt x="105" y="105"/>
                    <a:pt x="149" y="128"/>
                  </a:cubicBezTo>
                  <a:cubicBezTo>
                    <a:pt x="201" y="156"/>
                    <a:pt x="257" y="176"/>
                    <a:pt x="312" y="200"/>
                  </a:cubicBezTo>
                  <a:cubicBezTo>
                    <a:pt x="316" y="202"/>
                    <a:pt x="321" y="203"/>
                    <a:pt x="331" y="207"/>
                  </a:cubicBezTo>
                  <a:cubicBezTo>
                    <a:pt x="304" y="156"/>
                    <a:pt x="280" y="110"/>
                    <a:pt x="255" y="64"/>
                  </a:cubicBezTo>
                  <a:cubicBezTo>
                    <a:pt x="247" y="50"/>
                    <a:pt x="233" y="46"/>
                    <a:pt x="217" y="50"/>
                  </a:cubicBezTo>
                  <a:cubicBezTo>
                    <a:pt x="211" y="51"/>
                    <a:pt x="206" y="52"/>
                    <a:pt x="199" y="50"/>
                  </a:cubicBezTo>
                  <a:cubicBezTo>
                    <a:pt x="227" y="29"/>
                    <a:pt x="257" y="14"/>
                    <a:pt x="290" y="0"/>
                  </a:cubicBezTo>
                  <a:cubicBezTo>
                    <a:pt x="290" y="6"/>
                    <a:pt x="291" y="8"/>
                    <a:pt x="290" y="9"/>
                  </a:cubicBezTo>
                  <a:cubicBezTo>
                    <a:pt x="265" y="35"/>
                    <a:pt x="264" y="35"/>
                    <a:pt x="282" y="68"/>
                  </a:cubicBezTo>
                  <a:cubicBezTo>
                    <a:pt x="320" y="142"/>
                    <a:pt x="358" y="216"/>
                    <a:pt x="396" y="290"/>
                  </a:cubicBezTo>
                  <a:cubicBezTo>
                    <a:pt x="399" y="297"/>
                    <a:pt x="402" y="303"/>
                    <a:pt x="408" y="316"/>
                  </a:cubicBezTo>
                  <a:cubicBezTo>
                    <a:pt x="396" y="313"/>
                    <a:pt x="388" y="313"/>
                    <a:pt x="381" y="310"/>
                  </a:cubicBezTo>
                  <a:cubicBezTo>
                    <a:pt x="291" y="271"/>
                    <a:pt x="201" y="232"/>
                    <a:pt x="111" y="194"/>
                  </a:cubicBezTo>
                  <a:cubicBezTo>
                    <a:pt x="105" y="191"/>
                    <a:pt x="98" y="189"/>
                    <a:pt x="87" y="184"/>
                  </a:cubicBezTo>
                  <a:cubicBezTo>
                    <a:pt x="98" y="207"/>
                    <a:pt x="107" y="226"/>
                    <a:pt x="117" y="244"/>
                  </a:cubicBezTo>
                  <a:cubicBezTo>
                    <a:pt x="135" y="280"/>
                    <a:pt x="153" y="316"/>
                    <a:pt x="172" y="351"/>
                  </a:cubicBezTo>
                  <a:cubicBezTo>
                    <a:pt x="188" y="382"/>
                    <a:pt x="194" y="385"/>
                    <a:pt x="228" y="379"/>
                  </a:cubicBezTo>
                  <a:cubicBezTo>
                    <a:pt x="232" y="379"/>
                    <a:pt x="236" y="381"/>
                    <a:pt x="242" y="381"/>
                  </a:cubicBezTo>
                  <a:cubicBezTo>
                    <a:pt x="217" y="404"/>
                    <a:pt x="153" y="434"/>
                    <a:pt x="142" y="429"/>
                  </a:cubicBezTo>
                  <a:cubicBezTo>
                    <a:pt x="143" y="428"/>
                    <a:pt x="142" y="426"/>
                    <a:pt x="143" y="425"/>
                  </a:cubicBezTo>
                  <a:cubicBezTo>
                    <a:pt x="172" y="400"/>
                    <a:pt x="173" y="398"/>
                    <a:pt x="155" y="363"/>
                  </a:cubicBezTo>
                  <a:cubicBezTo>
                    <a:pt x="126" y="308"/>
                    <a:pt x="96" y="253"/>
                    <a:pt x="70" y="196"/>
                  </a:cubicBezTo>
                  <a:cubicBezTo>
                    <a:pt x="58" y="169"/>
                    <a:pt x="38" y="161"/>
                    <a:pt x="13" y="157"/>
                  </a:cubicBezTo>
                  <a:cubicBezTo>
                    <a:pt x="9" y="157"/>
                    <a:pt x="6" y="156"/>
                    <a:pt x="2" y="155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0" name="Freeform 175"/>
            <p:cNvSpPr/>
            <p:nvPr/>
          </p:nvSpPr>
          <p:spPr bwMode="auto">
            <a:xfrm>
              <a:off x="9604376" y="7772400"/>
              <a:ext cx="1116013" cy="1027113"/>
            </a:xfrm>
            <a:custGeom>
              <a:avLst/>
              <a:gdLst>
                <a:gd name="T0" fmla="*/ 344 w 354"/>
                <a:gd name="T1" fmla="*/ 225 h 325"/>
                <a:gd name="T2" fmla="*/ 353 w 354"/>
                <a:gd name="T3" fmla="*/ 314 h 325"/>
                <a:gd name="T4" fmla="*/ 348 w 354"/>
                <a:gd name="T5" fmla="*/ 325 h 325"/>
                <a:gd name="T6" fmla="*/ 341 w 354"/>
                <a:gd name="T7" fmla="*/ 317 h 325"/>
                <a:gd name="T8" fmla="*/ 298 w 354"/>
                <a:gd name="T9" fmla="*/ 294 h 325"/>
                <a:gd name="T10" fmla="*/ 46 w 354"/>
                <a:gd name="T11" fmla="*/ 319 h 325"/>
                <a:gd name="T12" fmla="*/ 18 w 354"/>
                <a:gd name="T13" fmla="*/ 319 h 325"/>
                <a:gd name="T14" fmla="*/ 33 w 354"/>
                <a:gd name="T15" fmla="*/ 296 h 325"/>
                <a:gd name="T16" fmla="*/ 237 w 354"/>
                <a:gd name="T17" fmla="*/ 90 h 325"/>
                <a:gd name="T18" fmla="*/ 255 w 354"/>
                <a:gd name="T19" fmla="*/ 71 h 325"/>
                <a:gd name="T20" fmla="*/ 186 w 354"/>
                <a:gd name="T21" fmla="*/ 76 h 325"/>
                <a:gd name="T22" fmla="*/ 67 w 354"/>
                <a:gd name="T23" fmla="*/ 88 h 325"/>
                <a:gd name="T24" fmla="*/ 22 w 354"/>
                <a:gd name="T25" fmla="*/ 128 h 325"/>
                <a:gd name="T26" fmla="*/ 19 w 354"/>
                <a:gd name="T27" fmla="*/ 139 h 325"/>
                <a:gd name="T28" fmla="*/ 12 w 354"/>
                <a:gd name="T29" fmla="*/ 139 h 325"/>
                <a:gd name="T30" fmla="*/ 0 w 354"/>
                <a:gd name="T31" fmla="*/ 34 h 325"/>
                <a:gd name="T32" fmla="*/ 6 w 354"/>
                <a:gd name="T33" fmla="*/ 31 h 325"/>
                <a:gd name="T34" fmla="*/ 14 w 354"/>
                <a:gd name="T35" fmla="*/ 44 h 325"/>
                <a:gd name="T36" fmla="*/ 54 w 354"/>
                <a:gd name="T37" fmla="*/ 69 h 325"/>
                <a:gd name="T38" fmla="*/ 270 w 354"/>
                <a:gd name="T39" fmla="*/ 46 h 325"/>
                <a:gd name="T40" fmla="*/ 308 w 354"/>
                <a:gd name="T41" fmla="*/ 12 h 325"/>
                <a:gd name="T42" fmla="*/ 315 w 354"/>
                <a:gd name="T43" fmla="*/ 0 h 325"/>
                <a:gd name="T44" fmla="*/ 320 w 354"/>
                <a:gd name="T45" fmla="*/ 2 h 325"/>
                <a:gd name="T46" fmla="*/ 331 w 354"/>
                <a:gd name="T47" fmla="*/ 96 h 325"/>
                <a:gd name="T48" fmla="*/ 321 w 354"/>
                <a:gd name="T49" fmla="*/ 111 h 325"/>
                <a:gd name="T50" fmla="*/ 163 w 354"/>
                <a:gd name="T51" fmla="*/ 270 h 325"/>
                <a:gd name="T52" fmla="*/ 146 w 354"/>
                <a:gd name="T53" fmla="*/ 288 h 325"/>
                <a:gd name="T54" fmla="*/ 235 w 354"/>
                <a:gd name="T55" fmla="*/ 279 h 325"/>
                <a:gd name="T56" fmla="*/ 296 w 354"/>
                <a:gd name="T57" fmla="*/ 272 h 325"/>
                <a:gd name="T58" fmla="*/ 334 w 354"/>
                <a:gd name="T59" fmla="*/ 234 h 325"/>
                <a:gd name="T60" fmla="*/ 338 w 354"/>
                <a:gd name="T61" fmla="*/ 224 h 325"/>
                <a:gd name="T62" fmla="*/ 344 w 354"/>
                <a:gd name="T63" fmla="*/ 2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4" h="325">
                  <a:moveTo>
                    <a:pt x="344" y="225"/>
                  </a:moveTo>
                  <a:cubicBezTo>
                    <a:pt x="347" y="255"/>
                    <a:pt x="351" y="284"/>
                    <a:pt x="353" y="314"/>
                  </a:cubicBezTo>
                  <a:cubicBezTo>
                    <a:pt x="354" y="318"/>
                    <a:pt x="350" y="321"/>
                    <a:pt x="348" y="325"/>
                  </a:cubicBezTo>
                  <a:cubicBezTo>
                    <a:pt x="346" y="322"/>
                    <a:pt x="342" y="320"/>
                    <a:pt x="341" y="317"/>
                  </a:cubicBezTo>
                  <a:cubicBezTo>
                    <a:pt x="335" y="294"/>
                    <a:pt x="319" y="292"/>
                    <a:pt x="298" y="294"/>
                  </a:cubicBezTo>
                  <a:cubicBezTo>
                    <a:pt x="214" y="303"/>
                    <a:pt x="130" y="311"/>
                    <a:pt x="46" y="319"/>
                  </a:cubicBezTo>
                  <a:cubicBezTo>
                    <a:pt x="38" y="320"/>
                    <a:pt x="31" y="319"/>
                    <a:pt x="18" y="319"/>
                  </a:cubicBezTo>
                  <a:cubicBezTo>
                    <a:pt x="24" y="310"/>
                    <a:pt x="27" y="302"/>
                    <a:pt x="33" y="296"/>
                  </a:cubicBezTo>
                  <a:cubicBezTo>
                    <a:pt x="101" y="227"/>
                    <a:pt x="169" y="159"/>
                    <a:pt x="237" y="90"/>
                  </a:cubicBezTo>
                  <a:cubicBezTo>
                    <a:pt x="242" y="85"/>
                    <a:pt x="246" y="80"/>
                    <a:pt x="255" y="71"/>
                  </a:cubicBezTo>
                  <a:cubicBezTo>
                    <a:pt x="229" y="73"/>
                    <a:pt x="207" y="74"/>
                    <a:pt x="186" y="76"/>
                  </a:cubicBezTo>
                  <a:cubicBezTo>
                    <a:pt x="146" y="80"/>
                    <a:pt x="107" y="84"/>
                    <a:pt x="67" y="88"/>
                  </a:cubicBezTo>
                  <a:cubicBezTo>
                    <a:pt x="36" y="91"/>
                    <a:pt x="28" y="98"/>
                    <a:pt x="22" y="128"/>
                  </a:cubicBezTo>
                  <a:cubicBezTo>
                    <a:pt x="22" y="132"/>
                    <a:pt x="20" y="135"/>
                    <a:pt x="19" y="139"/>
                  </a:cubicBezTo>
                  <a:cubicBezTo>
                    <a:pt x="17" y="139"/>
                    <a:pt x="15" y="139"/>
                    <a:pt x="12" y="139"/>
                  </a:cubicBezTo>
                  <a:cubicBezTo>
                    <a:pt x="8" y="104"/>
                    <a:pt x="4" y="69"/>
                    <a:pt x="0" y="34"/>
                  </a:cubicBezTo>
                  <a:cubicBezTo>
                    <a:pt x="2" y="33"/>
                    <a:pt x="4" y="32"/>
                    <a:pt x="6" y="31"/>
                  </a:cubicBezTo>
                  <a:cubicBezTo>
                    <a:pt x="9" y="36"/>
                    <a:pt x="13" y="40"/>
                    <a:pt x="14" y="44"/>
                  </a:cubicBezTo>
                  <a:cubicBezTo>
                    <a:pt x="20" y="64"/>
                    <a:pt x="34" y="71"/>
                    <a:pt x="54" y="69"/>
                  </a:cubicBezTo>
                  <a:cubicBezTo>
                    <a:pt x="126" y="62"/>
                    <a:pt x="198" y="56"/>
                    <a:pt x="270" y="46"/>
                  </a:cubicBezTo>
                  <a:cubicBezTo>
                    <a:pt x="284" y="44"/>
                    <a:pt x="296" y="24"/>
                    <a:pt x="308" y="12"/>
                  </a:cubicBezTo>
                  <a:cubicBezTo>
                    <a:pt x="311" y="9"/>
                    <a:pt x="313" y="4"/>
                    <a:pt x="315" y="0"/>
                  </a:cubicBezTo>
                  <a:cubicBezTo>
                    <a:pt x="317" y="1"/>
                    <a:pt x="319" y="1"/>
                    <a:pt x="320" y="2"/>
                  </a:cubicBezTo>
                  <a:cubicBezTo>
                    <a:pt x="324" y="33"/>
                    <a:pt x="329" y="64"/>
                    <a:pt x="331" y="96"/>
                  </a:cubicBezTo>
                  <a:cubicBezTo>
                    <a:pt x="332" y="101"/>
                    <a:pt x="325" y="107"/>
                    <a:pt x="321" y="111"/>
                  </a:cubicBezTo>
                  <a:cubicBezTo>
                    <a:pt x="268" y="164"/>
                    <a:pt x="215" y="217"/>
                    <a:pt x="163" y="270"/>
                  </a:cubicBezTo>
                  <a:cubicBezTo>
                    <a:pt x="158" y="274"/>
                    <a:pt x="154" y="279"/>
                    <a:pt x="146" y="288"/>
                  </a:cubicBezTo>
                  <a:cubicBezTo>
                    <a:pt x="179" y="284"/>
                    <a:pt x="207" y="282"/>
                    <a:pt x="235" y="279"/>
                  </a:cubicBezTo>
                  <a:cubicBezTo>
                    <a:pt x="256" y="277"/>
                    <a:pt x="276" y="275"/>
                    <a:pt x="296" y="272"/>
                  </a:cubicBezTo>
                  <a:cubicBezTo>
                    <a:pt x="324" y="268"/>
                    <a:pt x="329" y="263"/>
                    <a:pt x="334" y="234"/>
                  </a:cubicBezTo>
                  <a:cubicBezTo>
                    <a:pt x="334" y="231"/>
                    <a:pt x="337" y="227"/>
                    <a:pt x="338" y="224"/>
                  </a:cubicBezTo>
                  <a:cubicBezTo>
                    <a:pt x="340" y="224"/>
                    <a:pt x="342" y="225"/>
                    <a:pt x="344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1" name="Freeform 176"/>
            <p:cNvSpPr/>
            <p:nvPr/>
          </p:nvSpPr>
          <p:spPr bwMode="auto">
            <a:xfrm>
              <a:off x="15568613" y="13477875"/>
              <a:ext cx="1085850" cy="1098550"/>
            </a:xfrm>
            <a:custGeom>
              <a:avLst/>
              <a:gdLst>
                <a:gd name="T0" fmla="*/ 275 w 344"/>
                <a:gd name="T1" fmla="*/ 213 h 348"/>
                <a:gd name="T2" fmla="*/ 283 w 344"/>
                <a:gd name="T3" fmla="*/ 71 h 348"/>
                <a:gd name="T4" fmla="*/ 248 w 344"/>
                <a:gd name="T5" fmla="*/ 23 h 348"/>
                <a:gd name="T6" fmla="*/ 243 w 344"/>
                <a:gd name="T7" fmla="*/ 19 h 348"/>
                <a:gd name="T8" fmla="*/ 244 w 344"/>
                <a:gd name="T9" fmla="*/ 13 h 348"/>
                <a:gd name="T10" fmla="*/ 342 w 344"/>
                <a:gd name="T11" fmla="*/ 17 h 348"/>
                <a:gd name="T12" fmla="*/ 344 w 344"/>
                <a:gd name="T13" fmla="*/ 22 h 348"/>
                <a:gd name="T14" fmla="*/ 333 w 344"/>
                <a:gd name="T15" fmla="*/ 29 h 348"/>
                <a:gd name="T16" fmla="*/ 304 w 344"/>
                <a:gd name="T17" fmla="*/ 64 h 348"/>
                <a:gd name="T18" fmla="*/ 295 w 344"/>
                <a:gd name="T19" fmla="*/ 225 h 348"/>
                <a:gd name="T20" fmla="*/ 288 w 344"/>
                <a:gd name="T21" fmla="*/ 344 h 348"/>
                <a:gd name="T22" fmla="*/ 282 w 344"/>
                <a:gd name="T23" fmla="*/ 348 h 348"/>
                <a:gd name="T24" fmla="*/ 264 w 344"/>
                <a:gd name="T25" fmla="*/ 330 h 348"/>
                <a:gd name="T26" fmla="*/ 91 w 344"/>
                <a:gd name="T27" fmla="*/ 95 h 348"/>
                <a:gd name="T28" fmla="*/ 77 w 344"/>
                <a:gd name="T29" fmla="*/ 76 h 348"/>
                <a:gd name="T30" fmla="*/ 72 w 344"/>
                <a:gd name="T31" fmla="*/ 143 h 348"/>
                <a:gd name="T32" fmla="*/ 65 w 344"/>
                <a:gd name="T33" fmla="*/ 263 h 348"/>
                <a:gd name="T34" fmla="*/ 98 w 344"/>
                <a:gd name="T35" fmla="*/ 316 h 348"/>
                <a:gd name="T36" fmla="*/ 106 w 344"/>
                <a:gd name="T37" fmla="*/ 320 h 348"/>
                <a:gd name="T38" fmla="*/ 106 w 344"/>
                <a:gd name="T39" fmla="*/ 328 h 348"/>
                <a:gd name="T40" fmla="*/ 0 w 344"/>
                <a:gd name="T41" fmla="*/ 321 h 348"/>
                <a:gd name="T42" fmla="*/ 0 w 344"/>
                <a:gd name="T43" fmla="*/ 314 h 348"/>
                <a:gd name="T44" fmla="*/ 18 w 344"/>
                <a:gd name="T45" fmla="*/ 309 h 348"/>
                <a:gd name="T46" fmla="*/ 43 w 344"/>
                <a:gd name="T47" fmla="*/ 282 h 348"/>
                <a:gd name="T48" fmla="*/ 56 w 344"/>
                <a:gd name="T49" fmla="*/ 55 h 348"/>
                <a:gd name="T50" fmla="*/ 28 w 344"/>
                <a:gd name="T51" fmla="*/ 14 h 348"/>
                <a:gd name="T52" fmla="*/ 18 w 344"/>
                <a:gd name="T53" fmla="*/ 5 h 348"/>
                <a:gd name="T54" fmla="*/ 20 w 344"/>
                <a:gd name="T55" fmla="*/ 0 h 348"/>
                <a:gd name="T56" fmla="*/ 115 w 344"/>
                <a:gd name="T57" fmla="*/ 6 h 348"/>
                <a:gd name="T58" fmla="*/ 128 w 344"/>
                <a:gd name="T59" fmla="*/ 19 h 348"/>
                <a:gd name="T60" fmla="*/ 259 w 344"/>
                <a:gd name="T61" fmla="*/ 198 h 348"/>
                <a:gd name="T62" fmla="*/ 270 w 344"/>
                <a:gd name="T63" fmla="*/ 214 h 348"/>
                <a:gd name="T64" fmla="*/ 275 w 344"/>
                <a:gd name="T65" fmla="*/ 21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4" h="348">
                  <a:moveTo>
                    <a:pt x="275" y="213"/>
                  </a:moveTo>
                  <a:cubicBezTo>
                    <a:pt x="278" y="166"/>
                    <a:pt x="281" y="118"/>
                    <a:pt x="283" y="71"/>
                  </a:cubicBezTo>
                  <a:cubicBezTo>
                    <a:pt x="284" y="38"/>
                    <a:pt x="280" y="34"/>
                    <a:pt x="248" y="23"/>
                  </a:cubicBezTo>
                  <a:cubicBezTo>
                    <a:pt x="246" y="23"/>
                    <a:pt x="245" y="20"/>
                    <a:pt x="243" y="19"/>
                  </a:cubicBezTo>
                  <a:cubicBezTo>
                    <a:pt x="243" y="17"/>
                    <a:pt x="243" y="15"/>
                    <a:pt x="244" y="13"/>
                  </a:cubicBezTo>
                  <a:cubicBezTo>
                    <a:pt x="276" y="14"/>
                    <a:pt x="309" y="16"/>
                    <a:pt x="342" y="17"/>
                  </a:cubicBezTo>
                  <a:cubicBezTo>
                    <a:pt x="343" y="19"/>
                    <a:pt x="343" y="20"/>
                    <a:pt x="344" y="22"/>
                  </a:cubicBezTo>
                  <a:cubicBezTo>
                    <a:pt x="340" y="24"/>
                    <a:pt x="337" y="28"/>
                    <a:pt x="333" y="29"/>
                  </a:cubicBezTo>
                  <a:cubicBezTo>
                    <a:pt x="312" y="32"/>
                    <a:pt x="305" y="45"/>
                    <a:pt x="304" y="64"/>
                  </a:cubicBezTo>
                  <a:cubicBezTo>
                    <a:pt x="301" y="118"/>
                    <a:pt x="298" y="172"/>
                    <a:pt x="295" y="225"/>
                  </a:cubicBezTo>
                  <a:cubicBezTo>
                    <a:pt x="293" y="265"/>
                    <a:pt x="290" y="305"/>
                    <a:pt x="288" y="344"/>
                  </a:cubicBezTo>
                  <a:cubicBezTo>
                    <a:pt x="286" y="345"/>
                    <a:pt x="284" y="347"/>
                    <a:pt x="282" y="348"/>
                  </a:cubicBezTo>
                  <a:cubicBezTo>
                    <a:pt x="276" y="342"/>
                    <a:pt x="269" y="337"/>
                    <a:pt x="264" y="330"/>
                  </a:cubicBezTo>
                  <a:cubicBezTo>
                    <a:pt x="206" y="252"/>
                    <a:pt x="149" y="173"/>
                    <a:pt x="91" y="95"/>
                  </a:cubicBezTo>
                  <a:cubicBezTo>
                    <a:pt x="88" y="90"/>
                    <a:pt x="84" y="85"/>
                    <a:pt x="77" y="76"/>
                  </a:cubicBezTo>
                  <a:cubicBezTo>
                    <a:pt x="75" y="101"/>
                    <a:pt x="73" y="122"/>
                    <a:pt x="72" y="143"/>
                  </a:cubicBezTo>
                  <a:cubicBezTo>
                    <a:pt x="69" y="183"/>
                    <a:pt x="67" y="223"/>
                    <a:pt x="65" y="263"/>
                  </a:cubicBezTo>
                  <a:cubicBezTo>
                    <a:pt x="63" y="295"/>
                    <a:pt x="68" y="304"/>
                    <a:pt x="98" y="316"/>
                  </a:cubicBezTo>
                  <a:cubicBezTo>
                    <a:pt x="101" y="317"/>
                    <a:pt x="104" y="318"/>
                    <a:pt x="106" y="320"/>
                  </a:cubicBezTo>
                  <a:cubicBezTo>
                    <a:pt x="107" y="321"/>
                    <a:pt x="106" y="323"/>
                    <a:pt x="106" y="328"/>
                  </a:cubicBezTo>
                  <a:cubicBezTo>
                    <a:pt x="71" y="325"/>
                    <a:pt x="36" y="323"/>
                    <a:pt x="0" y="321"/>
                  </a:cubicBezTo>
                  <a:cubicBezTo>
                    <a:pt x="0" y="319"/>
                    <a:pt x="0" y="316"/>
                    <a:pt x="0" y="314"/>
                  </a:cubicBezTo>
                  <a:cubicBezTo>
                    <a:pt x="6" y="312"/>
                    <a:pt x="12" y="310"/>
                    <a:pt x="18" y="309"/>
                  </a:cubicBezTo>
                  <a:cubicBezTo>
                    <a:pt x="33" y="306"/>
                    <a:pt x="42" y="298"/>
                    <a:pt x="43" y="282"/>
                  </a:cubicBezTo>
                  <a:cubicBezTo>
                    <a:pt x="48" y="207"/>
                    <a:pt x="54" y="131"/>
                    <a:pt x="56" y="55"/>
                  </a:cubicBezTo>
                  <a:cubicBezTo>
                    <a:pt x="56" y="42"/>
                    <a:pt x="38" y="28"/>
                    <a:pt x="28" y="14"/>
                  </a:cubicBezTo>
                  <a:cubicBezTo>
                    <a:pt x="25" y="11"/>
                    <a:pt x="21" y="8"/>
                    <a:pt x="18" y="5"/>
                  </a:cubicBezTo>
                  <a:cubicBezTo>
                    <a:pt x="19" y="3"/>
                    <a:pt x="20" y="1"/>
                    <a:pt x="20" y="0"/>
                  </a:cubicBezTo>
                  <a:cubicBezTo>
                    <a:pt x="52" y="1"/>
                    <a:pt x="83" y="3"/>
                    <a:pt x="115" y="6"/>
                  </a:cubicBezTo>
                  <a:cubicBezTo>
                    <a:pt x="120" y="6"/>
                    <a:pt x="125" y="14"/>
                    <a:pt x="128" y="19"/>
                  </a:cubicBezTo>
                  <a:cubicBezTo>
                    <a:pt x="172" y="79"/>
                    <a:pt x="215" y="139"/>
                    <a:pt x="259" y="198"/>
                  </a:cubicBezTo>
                  <a:cubicBezTo>
                    <a:pt x="262" y="204"/>
                    <a:pt x="267" y="209"/>
                    <a:pt x="270" y="214"/>
                  </a:cubicBezTo>
                  <a:cubicBezTo>
                    <a:pt x="272" y="213"/>
                    <a:pt x="273" y="213"/>
                    <a:pt x="275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2" name="Freeform 177"/>
            <p:cNvSpPr/>
            <p:nvPr>
              <p:custDataLst>
                <p:tags r:id="rId4"/>
              </p:custDataLst>
            </p:nvPr>
          </p:nvSpPr>
          <p:spPr bwMode="auto">
            <a:xfrm>
              <a:off x="22020213" y="8505825"/>
              <a:ext cx="1095375" cy="741363"/>
            </a:xfrm>
            <a:custGeom>
              <a:avLst/>
              <a:gdLst>
                <a:gd name="T0" fmla="*/ 11 w 347"/>
                <a:gd name="T1" fmla="*/ 10 h 235"/>
                <a:gd name="T2" fmla="*/ 114 w 347"/>
                <a:gd name="T3" fmla="*/ 15 h 235"/>
                <a:gd name="T4" fmla="*/ 116 w 347"/>
                <a:gd name="T5" fmla="*/ 21 h 235"/>
                <a:gd name="T6" fmla="*/ 100 w 347"/>
                <a:gd name="T7" fmla="*/ 31 h 235"/>
                <a:gd name="T8" fmla="*/ 44 w 347"/>
                <a:gd name="T9" fmla="*/ 67 h 235"/>
                <a:gd name="T10" fmla="*/ 23 w 347"/>
                <a:gd name="T11" fmla="*/ 136 h 235"/>
                <a:gd name="T12" fmla="*/ 56 w 347"/>
                <a:gd name="T13" fmla="*/ 170 h 235"/>
                <a:gd name="T14" fmla="*/ 104 w 347"/>
                <a:gd name="T15" fmla="*/ 154 h 235"/>
                <a:gd name="T16" fmla="*/ 157 w 347"/>
                <a:gd name="T17" fmla="*/ 65 h 235"/>
                <a:gd name="T18" fmla="*/ 271 w 347"/>
                <a:gd name="T19" fmla="*/ 9 h 235"/>
                <a:gd name="T20" fmla="*/ 346 w 347"/>
                <a:gd name="T21" fmla="*/ 110 h 235"/>
                <a:gd name="T22" fmla="*/ 334 w 347"/>
                <a:gd name="T23" fmla="*/ 189 h 235"/>
                <a:gd name="T24" fmla="*/ 341 w 347"/>
                <a:gd name="T25" fmla="*/ 226 h 235"/>
                <a:gd name="T26" fmla="*/ 342 w 347"/>
                <a:gd name="T27" fmla="*/ 235 h 235"/>
                <a:gd name="T28" fmla="*/ 236 w 347"/>
                <a:gd name="T29" fmla="*/ 234 h 235"/>
                <a:gd name="T30" fmla="*/ 226 w 347"/>
                <a:gd name="T31" fmla="*/ 227 h 235"/>
                <a:gd name="T32" fmla="*/ 235 w 347"/>
                <a:gd name="T33" fmla="*/ 218 h 235"/>
                <a:gd name="T34" fmla="*/ 292 w 347"/>
                <a:gd name="T35" fmla="*/ 195 h 235"/>
                <a:gd name="T36" fmla="*/ 331 w 347"/>
                <a:gd name="T37" fmla="*/ 106 h 235"/>
                <a:gd name="T38" fmla="*/ 291 w 347"/>
                <a:gd name="T39" fmla="*/ 65 h 235"/>
                <a:gd name="T40" fmla="*/ 240 w 347"/>
                <a:gd name="T41" fmla="*/ 83 h 235"/>
                <a:gd name="T42" fmla="*/ 208 w 347"/>
                <a:gd name="T43" fmla="*/ 136 h 235"/>
                <a:gd name="T44" fmla="*/ 180 w 347"/>
                <a:gd name="T45" fmla="*/ 182 h 235"/>
                <a:gd name="T46" fmla="*/ 60 w 347"/>
                <a:gd name="T47" fmla="*/ 215 h 235"/>
                <a:gd name="T48" fmla="*/ 9 w 347"/>
                <a:gd name="T49" fmla="*/ 104 h 235"/>
                <a:gd name="T50" fmla="*/ 21 w 347"/>
                <a:gd name="T51" fmla="*/ 56 h 235"/>
                <a:gd name="T52" fmla="*/ 14 w 347"/>
                <a:gd name="T53" fmla="*/ 23 h 235"/>
                <a:gd name="T54" fmla="*/ 11 w 347"/>
                <a:gd name="T55" fmla="*/ 1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7" h="235">
                  <a:moveTo>
                    <a:pt x="11" y="10"/>
                  </a:moveTo>
                  <a:cubicBezTo>
                    <a:pt x="46" y="12"/>
                    <a:pt x="80" y="14"/>
                    <a:pt x="114" y="15"/>
                  </a:cubicBezTo>
                  <a:cubicBezTo>
                    <a:pt x="114" y="17"/>
                    <a:pt x="115" y="19"/>
                    <a:pt x="116" y="21"/>
                  </a:cubicBezTo>
                  <a:cubicBezTo>
                    <a:pt x="111" y="25"/>
                    <a:pt x="106" y="28"/>
                    <a:pt x="100" y="31"/>
                  </a:cubicBezTo>
                  <a:cubicBezTo>
                    <a:pt x="81" y="43"/>
                    <a:pt x="60" y="52"/>
                    <a:pt x="44" y="67"/>
                  </a:cubicBezTo>
                  <a:cubicBezTo>
                    <a:pt x="24" y="84"/>
                    <a:pt x="16" y="109"/>
                    <a:pt x="23" y="136"/>
                  </a:cubicBezTo>
                  <a:cubicBezTo>
                    <a:pt x="28" y="153"/>
                    <a:pt x="37" y="166"/>
                    <a:pt x="56" y="170"/>
                  </a:cubicBezTo>
                  <a:cubicBezTo>
                    <a:pt x="75" y="174"/>
                    <a:pt x="93" y="172"/>
                    <a:pt x="104" y="154"/>
                  </a:cubicBezTo>
                  <a:cubicBezTo>
                    <a:pt x="122" y="125"/>
                    <a:pt x="142" y="96"/>
                    <a:pt x="157" y="65"/>
                  </a:cubicBezTo>
                  <a:cubicBezTo>
                    <a:pt x="181" y="17"/>
                    <a:pt x="226" y="0"/>
                    <a:pt x="271" y="9"/>
                  </a:cubicBezTo>
                  <a:cubicBezTo>
                    <a:pt x="314" y="18"/>
                    <a:pt x="347" y="61"/>
                    <a:pt x="346" y="110"/>
                  </a:cubicBezTo>
                  <a:cubicBezTo>
                    <a:pt x="346" y="137"/>
                    <a:pt x="339" y="163"/>
                    <a:pt x="334" y="189"/>
                  </a:cubicBezTo>
                  <a:cubicBezTo>
                    <a:pt x="331" y="203"/>
                    <a:pt x="321" y="217"/>
                    <a:pt x="341" y="226"/>
                  </a:cubicBezTo>
                  <a:cubicBezTo>
                    <a:pt x="343" y="227"/>
                    <a:pt x="342" y="233"/>
                    <a:pt x="342" y="235"/>
                  </a:cubicBezTo>
                  <a:cubicBezTo>
                    <a:pt x="306" y="235"/>
                    <a:pt x="271" y="235"/>
                    <a:pt x="236" y="234"/>
                  </a:cubicBezTo>
                  <a:cubicBezTo>
                    <a:pt x="232" y="234"/>
                    <a:pt x="229" y="229"/>
                    <a:pt x="226" y="227"/>
                  </a:cubicBezTo>
                  <a:cubicBezTo>
                    <a:pt x="229" y="224"/>
                    <a:pt x="232" y="220"/>
                    <a:pt x="235" y="218"/>
                  </a:cubicBezTo>
                  <a:cubicBezTo>
                    <a:pt x="254" y="211"/>
                    <a:pt x="275" y="206"/>
                    <a:pt x="292" y="195"/>
                  </a:cubicBezTo>
                  <a:cubicBezTo>
                    <a:pt x="326" y="175"/>
                    <a:pt x="336" y="143"/>
                    <a:pt x="331" y="106"/>
                  </a:cubicBezTo>
                  <a:cubicBezTo>
                    <a:pt x="327" y="84"/>
                    <a:pt x="312" y="71"/>
                    <a:pt x="291" y="65"/>
                  </a:cubicBezTo>
                  <a:cubicBezTo>
                    <a:pt x="270" y="60"/>
                    <a:pt x="252" y="65"/>
                    <a:pt x="240" y="83"/>
                  </a:cubicBezTo>
                  <a:cubicBezTo>
                    <a:pt x="228" y="99"/>
                    <a:pt x="219" y="118"/>
                    <a:pt x="208" y="136"/>
                  </a:cubicBezTo>
                  <a:cubicBezTo>
                    <a:pt x="199" y="151"/>
                    <a:pt x="191" y="167"/>
                    <a:pt x="180" y="182"/>
                  </a:cubicBezTo>
                  <a:cubicBezTo>
                    <a:pt x="148" y="223"/>
                    <a:pt x="104" y="235"/>
                    <a:pt x="60" y="215"/>
                  </a:cubicBezTo>
                  <a:cubicBezTo>
                    <a:pt x="22" y="198"/>
                    <a:pt x="0" y="151"/>
                    <a:pt x="9" y="104"/>
                  </a:cubicBezTo>
                  <a:cubicBezTo>
                    <a:pt x="12" y="88"/>
                    <a:pt x="16" y="72"/>
                    <a:pt x="21" y="56"/>
                  </a:cubicBezTo>
                  <a:cubicBezTo>
                    <a:pt x="26" y="43"/>
                    <a:pt x="30" y="32"/>
                    <a:pt x="14" y="23"/>
                  </a:cubicBezTo>
                  <a:cubicBezTo>
                    <a:pt x="12" y="22"/>
                    <a:pt x="12" y="17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3" name="Freeform 178"/>
            <p:cNvSpPr/>
            <p:nvPr/>
          </p:nvSpPr>
          <p:spPr bwMode="auto">
            <a:xfrm>
              <a:off x="13198476" y="12849225"/>
              <a:ext cx="1069975" cy="1136650"/>
            </a:xfrm>
            <a:custGeom>
              <a:avLst/>
              <a:gdLst>
                <a:gd name="T0" fmla="*/ 55 w 339"/>
                <a:gd name="T1" fmla="*/ 182 h 360"/>
                <a:gd name="T2" fmla="*/ 57 w 339"/>
                <a:gd name="T3" fmla="*/ 202 h 360"/>
                <a:gd name="T4" fmla="*/ 59 w 339"/>
                <a:gd name="T5" fmla="*/ 271 h 360"/>
                <a:gd name="T6" fmla="*/ 146 w 339"/>
                <a:gd name="T7" fmla="*/ 328 h 360"/>
                <a:gd name="T8" fmla="*/ 180 w 339"/>
                <a:gd name="T9" fmla="*/ 253 h 360"/>
                <a:gd name="T10" fmla="*/ 142 w 339"/>
                <a:gd name="T11" fmla="*/ 202 h 360"/>
                <a:gd name="T12" fmla="*/ 102 w 339"/>
                <a:gd name="T13" fmla="*/ 123 h 360"/>
                <a:gd name="T14" fmla="*/ 211 w 339"/>
                <a:gd name="T15" fmla="*/ 19 h 360"/>
                <a:gd name="T16" fmla="*/ 288 w 339"/>
                <a:gd name="T17" fmla="*/ 63 h 360"/>
                <a:gd name="T18" fmla="*/ 328 w 339"/>
                <a:gd name="T19" fmla="*/ 72 h 360"/>
                <a:gd name="T20" fmla="*/ 339 w 339"/>
                <a:gd name="T21" fmla="*/ 76 h 360"/>
                <a:gd name="T22" fmla="*/ 295 w 339"/>
                <a:gd name="T23" fmla="*/ 167 h 360"/>
                <a:gd name="T24" fmla="*/ 288 w 339"/>
                <a:gd name="T25" fmla="*/ 167 h 360"/>
                <a:gd name="T26" fmla="*/ 284 w 339"/>
                <a:gd name="T27" fmla="*/ 149 h 360"/>
                <a:gd name="T28" fmla="*/ 277 w 339"/>
                <a:gd name="T29" fmla="*/ 87 h 360"/>
                <a:gd name="T30" fmla="*/ 234 w 339"/>
                <a:gd name="T31" fmla="*/ 40 h 360"/>
                <a:gd name="T32" fmla="*/ 180 w 339"/>
                <a:gd name="T33" fmla="*/ 46 h 360"/>
                <a:gd name="T34" fmla="*/ 171 w 339"/>
                <a:gd name="T35" fmla="*/ 104 h 360"/>
                <a:gd name="T36" fmla="*/ 234 w 339"/>
                <a:gd name="T37" fmla="*/ 189 h 360"/>
                <a:gd name="T38" fmla="*/ 252 w 339"/>
                <a:gd name="T39" fmla="*/ 280 h 360"/>
                <a:gd name="T40" fmla="*/ 127 w 339"/>
                <a:gd name="T41" fmla="*/ 346 h 360"/>
                <a:gd name="T42" fmla="*/ 40 w 339"/>
                <a:gd name="T43" fmla="*/ 294 h 360"/>
                <a:gd name="T44" fmla="*/ 11 w 339"/>
                <a:gd name="T45" fmla="*/ 289 h 360"/>
                <a:gd name="T46" fmla="*/ 1 w 339"/>
                <a:gd name="T47" fmla="*/ 287 h 360"/>
                <a:gd name="T48" fmla="*/ 2 w 339"/>
                <a:gd name="T49" fmla="*/ 276 h 360"/>
                <a:gd name="T50" fmla="*/ 47 w 339"/>
                <a:gd name="T51" fmla="*/ 183 h 360"/>
                <a:gd name="T52" fmla="*/ 55 w 339"/>
                <a:gd name="T53" fmla="*/ 18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9" h="360">
                  <a:moveTo>
                    <a:pt x="55" y="182"/>
                  </a:moveTo>
                  <a:cubicBezTo>
                    <a:pt x="56" y="189"/>
                    <a:pt x="57" y="195"/>
                    <a:pt x="57" y="202"/>
                  </a:cubicBezTo>
                  <a:cubicBezTo>
                    <a:pt x="57" y="225"/>
                    <a:pt x="54" y="249"/>
                    <a:pt x="59" y="271"/>
                  </a:cubicBezTo>
                  <a:cubicBezTo>
                    <a:pt x="69" y="310"/>
                    <a:pt x="113" y="336"/>
                    <a:pt x="146" y="328"/>
                  </a:cubicBezTo>
                  <a:cubicBezTo>
                    <a:pt x="180" y="320"/>
                    <a:pt x="197" y="283"/>
                    <a:pt x="180" y="253"/>
                  </a:cubicBezTo>
                  <a:cubicBezTo>
                    <a:pt x="169" y="235"/>
                    <a:pt x="153" y="220"/>
                    <a:pt x="142" y="202"/>
                  </a:cubicBezTo>
                  <a:cubicBezTo>
                    <a:pt x="127" y="176"/>
                    <a:pt x="108" y="151"/>
                    <a:pt x="102" y="123"/>
                  </a:cubicBezTo>
                  <a:cubicBezTo>
                    <a:pt x="86" y="59"/>
                    <a:pt x="148" y="0"/>
                    <a:pt x="211" y="19"/>
                  </a:cubicBezTo>
                  <a:cubicBezTo>
                    <a:pt x="239" y="27"/>
                    <a:pt x="263" y="47"/>
                    <a:pt x="288" y="63"/>
                  </a:cubicBezTo>
                  <a:cubicBezTo>
                    <a:pt x="301" y="71"/>
                    <a:pt x="310" y="86"/>
                    <a:pt x="328" y="72"/>
                  </a:cubicBezTo>
                  <a:cubicBezTo>
                    <a:pt x="329" y="71"/>
                    <a:pt x="333" y="74"/>
                    <a:pt x="339" y="76"/>
                  </a:cubicBezTo>
                  <a:cubicBezTo>
                    <a:pt x="324" y="107"/>
                    <a:pt x="309" y="137"/>
                    <a:pt x="295" y="167"/>
                  </a:cubicBezTo>
                  <a:cubicBezTo>
                    <a:pt x="292" y="167"/>
                    <a:pt x="290" y="167"/>
                    <a:pt x="288" y="167"/>
                  </a:cubicBezTo>
                  <a:cubicBezTo>
                    <a:pt x="286" y="161"/>
                    <a:pt x="284" y="155"/>
                    <a:pt x="284" y="149"/>
                  </a:cubicBezTo>
                  <a:cubicBezTo>
                    <a:pt x="281" y="128"/>
                    <a:pt x="282" y="107"/>
                    <a:pt x="277" y="87"/>
                  </a:cubicBezTo>
                  <a:cubicBezTo>
                    <a:pt x="272" y="64"/>
                    <a:pt x="255" y="49"/>
                    <a:pt x="234" y="40"/>
                  </a:cubicBezTo>
                  <a:cubicBezTo>
                    <a:pt x="215" y="31"/>
                    <a:pt x="192" y="34"/>
                    <a:pt x="180" y="46"/>
                  </a:cubicBezTo>
                  <a:cubicBezTo>
                    <a:pt x="164" y="61"/>
                    <a:pt x="158" y="85"/>
                    <a:pt x="171" y="104"/>
                  </a:cubicBezTo>
                  <a:cubicBezTo>
                    <a:pt x="190" y="134"/>
                    <a:pt x="213" y="161"/>
                    <a:pt x="234" y="189"/>
                  </a:cubicBezTo>
                  <a:cubicBezTo>
                    <a:pt x="255" y="217"/>
                    <a:pt x="260" y="248"/>
                    <a:pt x="252" y="280"/>
                  </a:cubicBezTo>
                  <a:cubicBezTo>
                    <a:pt x="238" y="333"/>
                    <a:pt x="185" y="360"/>
                    <a:pt x="127" y="346"/>
                  </a:cubicBezTo>
                  <a:cubicBezTo>
                    <a:pt x="92" y="337"/>
                    <a:pt x="66" y="317"/>
                    <a:pt x="40" y="294"/>
                  </a:cubicBezTo>
                  <a:cubicBezTo>
                    <a:pt x="32" y="286"/>
                    <a:pt x="24" y="278"/>
                    <a:pt x="11" y="289"/>
                  </a:cubicBezTo>
                  <a:cubicBezTo>
                    <a:pt x="9" y="290"/>
                    <a:pt x="3" y="289"/>
                    <a:pt x="1" y="287"/>
                  </a:cubicBezTo>
                  <a:cubicBezTo>
                    <a:pt x="0" y="284"/>
                    <a:pt x="1" y="279"/>
                    <a:pt x="2" y="276"/>
                  </a:cubicBezTo>
                  <a:cubicBezTo>
                    <a:pt x="17" y="245"/>
                    <a:pt x="32" y="214"/>
                    <a:pt x="47" y="183"/>
                  </a:cubicBezTo>
                  <a:cubicBezTo>
                    <a:pt x="50" y="182"/>
                    <a:pt x="52" y="182"/>
                    <a:pt x="55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4" name="Freeform 179"/>
            <p:cNvSpPr/>
            <p:nvPr/>
          </p:nvSpPr>
          <p:spPr bwMode="auto">
            <a:xfrm>
              <a:off x="17414876" y="13171488"/>
              <a:ext cx="1066800" cy="1165225"/>
            </a:xfrm>
            <a:custGeom>
              <a:avLst/>
              <a:gdLst>
                <a:gd name="T0" fmla="*/ 0 w 338"/>
                <a:gd name="T1" fmla="*/ 84 h 369"/>
                <a:gd name="T2" fmla="*/ 156 w 338"/>
                <a:gd name="T3" fmla="*/ 44 h 369"/>
                <a:gd name="T4" fmla="*/ 159 w 338"/>
                <a:gd name="T5" fmla="*/ 51 h 369"/>
                <a:gd name="T6" fmla="*/ 143 w 338"/>
                <a:gd name="T7" fmla="*/ 59 h 369"/>
                <a:gd name="T8" fmla="*/ 123 w 338"/>
                <a:gd name="T9" fmla="*/ 95 h 369"/>
                <a:gd name="T10" fmla="*/ 171 w 338"/>
                <a:gd name="T11" fmla="*/ 278 h 369"/>
                <a:gd name="T12" fmla="*/ 175 w 338"/>
                <a:gd name="T13" fmla="*/ 289 h 369"/>
                <a:gd name="T14" fmla="*/ 258 w 338"/>
                <a:gd name="T15" fmla="*/ 336 h 369"/>
                <a:gd name="T16" fmla="*/ 320 w 338"/>
                <a:gd name="T17" fmla="*/ 251 h 369"/>
                <a:gd name="T18" fmla="*/ 271 w 338"/>
                <a:gd name="T19" fmla="*/ 58 h 369"/>
                <a:gd name="T20" fmla="*/ 234 w 338"/>
                <a:gd name="T21" fmla="*/ 34 h 369"/>
                <a:gd name="T22" fmla="*/ 218 w 338"/>
                <a:gd name="T23" fmla="*/ 32 h 369"/>
                <a:gd name="T24" fmla="*/ 319 w 338"/>
                <a:gd name="T25" fmla="*/ 0 h 369"/>
                <a:gd name="T26" fmla="*/ 314 w 338"/>
                <a:gd name="T27" fmla="*/ 13 h 369"/>
                <a:gd name="T28" fmla="*/ 296 w 338"/>
                <a:gd name="T29" fmla="*/ 67 h 369"/>
                <a:gd name="T30" fmla="*/ 331 w 338"/>
                <a:gd name="T31" fmla="*/ 202 h 369"/>
                <a:gd name="T32" fmla="*/ 337 w 338"/>
                <a:gd name="T33" fmla="*/ 283 h 369"/>
                <a:gd name="T34" fmla="*/ 292 w 338"/>
                <a:gd name="T35" fmla="*/ 343 h 369"/>
                <a:gd name="T36" fmla="*/ 199 w 338"/>
                <a:gd name="T37" fmla="*/ 368 h 369"/>
                <a:gd name="T38" fmla="*/ 96 w 338"/>
                <a:gd name="T39" fmla="*/ 290 h 369"/>
                <a:gd name="T40" fmla="*/ 56 w 338"/>
                <a:gd name="T41" fmla="*/ 135 h 369"/>
                <a:gd name="T42" fmla="*/ 9 w 338"/>
                <a:gd name="T43" fmla="*/ 93 h 369"/>
                <a:gd name="T44" fmla="*/ 5 w 338"/>
                <a:gd name="T45" fmla="*/ 92 h 369"/>
                <a:gd name="T46" fmla="*/ 0 w 338"/>
                <a:gd name="T47" fmla="*/ 84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38" h="369">
                  <a:moveTo>
                    <a:pt x="0" y="84"/>
                  </a:moveTo>
                  <a:cubicBezTo>
                    <a:pt x="54" y="70"/>
                    <a:pt x="105" y="57"/>
                    <a:pt x="156" y="44"/>
                  </a:cubicBezTo>
                  <a:cubicBezTo>
                    <a:pt x="157" y="46"/>
                    <a:pt x="158" y="49"/>
                    <a:pt x="159" y="51"/>
                  </a:cubicBezTo>
                  <a:cubicBezTo>
                    <a:pt x="154" y="54"/>
                    <a:pt x="149" y="57"/>
                    <a:pt x="143" y="59"/>
                  </a:cubicBezTo>
                  <a:cubicBezTo>
                    <a:pt x="126" y="65"/>
                    <a:pt x="119" y="78"/>
                    <a:pt x="123" y="95"/>
                  </a:cubicBezTo>
                  <a:cubicBezTo>
                    <a:pt x="139" y="156"/>
                    <a:pt x="155" y="217"/>
                    <a:pt x="171" y="278"/>
                  </a:cubicBezTo>
                  <a:cubicBezTo>
                    <a:pt x="172" y="282"/>
                    <a:pt x="174" y="285"/>
                    <a:pt x="175" y="289"/>
                  </a:cubicBezTo>
                  <a:cubicBezTo>
                    <a:pt x="194" y="332"/>
                    <a:pt x="218" y="346"/>
                    <a:pt x="258" y="336"/>
                  </a:cubicBezTo>
                  <a:cubicBezTo>
                    <a:pt x="303" y="324"/>
                    <a:pt x="329" y="294"/>
                    <a:pt x="320" y="251"/>
                  </a:cubicBezTo>
                  <a:cubicBezTo>
                    <a:pt x="307" y="186"/>
                    <a:pt x="288" y="122"/>
                    <a:pt x="271" y="58"/>
                  </a:cubicBezTo>
                  <a:cubicBezTo>
                    <a:pt x="266" y="39"/>
                    <a:pt x="252" y="34"/>
                    <a:pt x="234" y="34"/>
                  </a:cubicBezTo>
                  <a:cubicBezTo>
                    <a:pt x="229" y="35"/>
                    <a:pt x="224" y="35"/>
                    <a:pt x="218" y="32"/>
                  </a:cubicBezTo>
                  <a:cubicBezTo>
                    <a:pt x="249" y="15"/>
                    <a:pt x="283" y="11"/>
                    <a:pt x="319" y="0"/>
                  </a:cubicBezTo>
                  <a:cubicBezTo>
                    <a:pt x="317" y="7"/>
                    <a:pt x="316" y="12"/>
                    <a:pt x="314" y="13"/>
                  </a:cubicBezTo>
                  <a:cubicBezTo>
                    <a:pt x="288" y="25"/>
                    <a:pt x="290" y="45"/>
                    <a:pt x="296" y="67"/>
                  </a:cubicBezTo>
                  <a:cubicBezTo>
                    <a:pt x="308" y="112"/>
                    <a:pt x="321" y="157"/>
                    <a:pt x="331" y="202"/>
                  </a:cubicBezTo>
                  <a:cubicBezTo>
                    <a:pt x="337" y="228"/>
                    <a:pt x="338" y="256"/>
                    <a:pt x="337" y="283"/>
                  </a:cubicBezTo>
                  <a:cubicBezTo>
                    <a:pt x="336" y="311"/>
                    <a:pt x="315" y="328"/>
                    <a:pt x="292" y="343"/>
                  </a:cubicBezTo>
                  <a:cubicBezTo>
                    <a:pt x="264" y="362"/>
                    <a:pt x="232" y="369"/>
                    <a:pt x="199" y="368"/>
                  </a:cubicBezTo>
                  <a:cubicBezTo>
                    <a:pt x="153" y="368"/>
                    <a:pt x="110" y="349"/>
                    <a:pt x="96" y="290"/>
                  </a:cubicBezTo>
                  <a:cubicBezTo>
                    <a:pt x="85" y="238"/>
                    <a:pt x="69" y="187"/>
                    <a:pt x="56" y="135"/>
                  </a:cubicBezTo>
                  <a:cubicBezTo>
                    <a:pt x="49" y="111"/>
                    <a:pt x="41" y="88"/>
                    <a:pt x="9" y="93"/>
                  </a:cubicBezTo>
                  <a:cubicBezTo>
                    <a:pt x="8" y="93"/>
                    <a:pt x="6" y="93"/>
                    <a:pt x="5" y="92"/>
                  </a:cubicBezTo>
                  <a:cubicBezTo>
                    <a:pt x="4" y="91"/>
                    <a:pt x="4" y="90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5" name="Freeform 180"/>
            <p:cNvSpPr/>
            <p:nvPr/>
          </p:nvSpPr>
          <p:spPr bwMode="auto">
            <a:xfrm>
              <a:off x="9869488" y="5322887"/>
              <a:ext cx="1147763" cy="960438"/>
            </a:xfrm>
            <a:custGeom>
              <a:avLst/>
              <a:gdLst>
                <a:gd name="T0" fmla="*/ 49 w 364"/>
                <a:gd name="T1" fmla="*/ 0 h 304"/>
                <a:gd name="T2" fmla="*/ 160 w 364"/>
                <a:gd name="T3" fmla="*/ 33 h 304"/>
                <a:gd name="T4" fmla="*/ 161 w 364"/>
                <a:gd name="T5" fmla="*/ 39 h 304"/>
                <a:gd name="T6" fmla="*/ 145 w 364"/>
                <a:gd name="T7" fmla="*/ 45 h 304"/>
                <a:gd name="T8" fmla="*/ 81 w 364"/>
                <a:gd name="T9" fmla="*/ 56 h 304"/>
                <a:gd name="T10" fmla="*/ 27 w 364"/>
                <a:gd name="T11" fmla="*/ 128 h 304"/>
                <a:gd name="T12" fmla="*/ 53 w 364"/>
                <a:gd name="T13" fmla="*/ 178 h 304"/>
                <a:gd name="T14" fmla="*/ 110 w 364"/>
                <a:gd name="T15" fmla="*/ 174 h 304"/>
                <a:gd name="T16" fmla="*/ 177 w 364"/>
                <a:gd name="T17" fmla="*/ 108 h 304"/>
                <a:gd name="T18" fmla="*/ 250 w 364"/>
                <a:gd name="T19" fmla="*/ 71 h 304"/>
                <a:gd name="T20" fmla="*/ 342 w 364"/>
                <a:gd name="T21" fmla="*/ 202 h 304"/>
                <a:gd name="T22" fmla="*/ 316 w 364"/>
                <a:gd name="T23" fmla="*/ 253 h 304"/>
                <a:gd name="T24" fmla="*/ 312 w 364"/>
                <a:gd name="T25" fmla="*/ 292 h 304"/>
                <a:gd name="T26" fmla="*/ 312 w 364"/>
                <a:gd name="T27" fmla="*/ 304 h 304"/>
                <a:gd name="T28" fmla="*/ 214 w 364"/>
                <a:gd name="T29" fmla="*/ 274 h 304"/>
                <a:gd name="T30" fmla="*/ 213 w 364"/>
                <a:gd name="T31" fmla="*/ 268 h 304"/>
                <a:gd name="T32" fmla="*/ 232 w 364"/>
                <a:gd name="T33" fmla="*/ 262 h 304"/>
                <a:gd name="T34" fmla="*/ 308 w 364"/>
                <a:gd name="T35" fmla="*/ 231 h 304"/>
                <a:gd name="T36" fmla="*/ 331 w 364"/>
                <a:gd name="T37" fmla="*/ 188 h 304"/>
                <a:gd name="T38" fmla="*/ 311 w 364"/>
                <a:gd name="T39" fmla="*/ 140 h 304"/>
                <a:gd name="T40" fmla="*/ 257 w 364"/>
                <a:gd name="T41" fmla="*/ 143 h 304"/>
                <a:gd name="T42" fmla="*/ 177 w 364"/>
                <a:gd name="T43" fmla="*/ 221 h 304"/>
                <a:gd name="T44" fmla="*/ 67 w 364"/>
                <a:gd name="T45" fmla="*/ 241 h 304"/>
                <a:gd name="T46" fmla="*/ 11 w 364"/>
                <a:gd name="T47" fmla="*/ 131 h 304"/>
                <a:gd name="T48" fmla="*/ 46 w 364"/>
                <a:gd name="T49" fmla="*/ 48 h 304"/>
                <a:gd name="T50" fmla="*/ 48 w 364"/>
                <a:gd name="T51" fmla="*/ 12 h 304"/>
                <a:gd name="T52" fmla="*/ 49 w 364"/>
                <a:gd name="T5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4" h="304">
                  <a:moveTo>
                    <a:pt x="49" y="0"/>
                  </a:moveTo>
                  <a:cubicBezTo>
                    <a:pt x="87" y="11"/>
                    <a:pt x="124" y="22"/>
                    <a:pt x="160" y="33"/>
                  </a:cubicBezTo>
                  <a:cubicBezTo>
                    <a:pt x="160" y="35"/>
                    <a:pt x="161" y="37"/>
                    <a:pt x="161" y="39"/>
                  </a:cubicBezTo>
                  <a:cubicBezTo>
                    <a:pt x="156" y="41"/>
                    <a:pt x="151" y="44"/>
                    <a:pt x="145" y="45"/>
                  </a:cubicBezTo>
                  <a:cubicBezTo>
                    <a:pt x="124" y="49"/>
                    <a:pt x="102" y="49"/>
                    <a:pt x="81" y="56"/>
                  </a:cubicBezTo>
                  <a:cubicBezTo>
                    <a:pt x="48" y="67"/>
                    <a:pt x="30" y="93"/>
                    <a:pt x="27" y="128"/>
                  </a:cubicBezTo>
                  <a:cubicBezTo>
                    <a:pt x="25" y="150"/>
                    <a:pt x="33" y="167"/>
                    <a:pt x="53" y="178"/>
                  </a:cubicBezTo>
                  <a:cubicBezTo>
                    <a:pt x="73" y="189"/>
                    <a:pt x="93" y="190"/>
                    <a:pt x="110" y="174"/>
                  </a:cubicBezTo>
                  <a:cubicBezTo>
                    <a:pt x="133" y="153"/>
                    <a:pt x="155" y="130"/>
                    <a:pt x="177" y="108"/>
                  </a:cubicBezTo>
                  <a:cubicBezTo>
                    <a:pt x="198" y="89"/>
                    <a:pt x="220" y="72"/>
                    <a:pt x="250" y="71"/>
                  </a:cubicBezTo>
                  <a:cubicBezTo>
                    <a:pt x="322" y="70"/>
                    <a:pt x="364" y="129"/>
                    <a:pt x="342" y="202"/>
                  </a:cubicBezTo>
                  <a:cubicBezTo>
                    <a:pt x="336" y="220"/>
                    <a:pt x="326" y="237"/>
                    <a:pt x="316" y="253"/>
                  </a:cubicBezTo>
                  <a:cubicBezTo>
                    <a:pt x="307" y="266"/>
                    <a:pt x="299" y="277"/>
                    <a:pt x="312" y="292"/>
                  </a:cubicBezTo>
                  <a:cubicBezTo>
                    <a:pt x="314" y="293"/>
                    <a:pt x="312" y="298"/>
                    <a:pt x="312" y="304"/>
                  </a:cubicBezTo>
                  <a:cubicBezTo>
                    <a:pt x="278" y="293"/>
                    <a:pt x="246" y="283"/>
                    <a:pt x="214" y="274"/>
                  </a:cubicBezTo>
                  <a:cubicBezTo>
                    <a:pt x="214" y="272"/>
                    <a:pt x="213" y="270"/>
                    <a:pt x="213" y="268"/>
                  </a:cubicBezTo>
                  <a:cubicBezTo>
                    <a:pt x="219" y="266"/>
                    <a:pt x="226" y="263"/>
                    <a:pt x="232" y="262"/>
                  </a:cubicBezTo>
                  <a:cubicBezTo>
                    <a:pt x="261" y="259"/>
                    <a:pt x="288" y="252"/>
                    <a:pt x="308" y="231"/>
                  </a:cubicBezTo>
                  <a:cubicBezTo>
                    <a:pt x="319" y="219"/>
                    <a:pt x="327" y="203"/>
                    <a:pt x="331" y="188"/>
                  </a:cubicBezTo>
                  <a:cubicBezTo>
                    <a:pt x="336" y="169"/>
                    <a:pt x="329" y="150"/>
                    <a:pt x="311" y="140"/>
                  </a:cubicBezTo>
                  <a:cubicBezTo>
                    <a:pt x="293" y="129"/>
                    <a:pt x="273" y="127"/>
                    <a:pt x="257" y="143"/>
                  </a:cubicBezTo>
                  <a:cubicBezTo>
                    <a:pt x="230" y="168"/>
                    <a:pt x="203" y="195"/>
                    <a:pt x="177" y="221"/>
                  </a:cubicBezTo>
                  <a:cubicBezTo>
                    <a:pt x="147" y="252"/>
                    <a:pt x="106" y="259"/>
                    <a:pt x="67" y="241"/>
                  </a:cubicBezTo>
                  <a:cubicBezTo>
                    <a:pt x="25" y="222"/>
                    <a:pt x="0" y="178"/>
                    <a:pt x="11" y="131"/>
                  </a:cubicBezTo>
                  <a:cubicBezTo>
                    <a:pt x="18" y="102"/>
                    <a:pt x="33" y="75"/>
                    <a:pt x="46" y="48"/>
                  </a:cubicBezTo>
                  <a:cubicBezTo>
                    <a:pt x="52" y="35"/>
                    <a:pt x="65" y="25"/>
                    <a:pt x="48" y="12"/>
                  </a:cubicBezTo>
                  <a:cubicBezTo>
                    <a:pt x="47" y="11"/>
                    <a:pt x="48" y="6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6" name="Freeform 181"/>
            <p:cNvSpPr/>
            <p:nvPr/>
          </p:nvSpPr>
          <p:spPr bwMode="auto">
            <a:xfrm>
              <a:off x="9618663" y="6570662"/>
              <a:ext cx="1130300" cy="1025525"/>
            </a:xfrm>
            <a:custGeom>
              <a:avLst/>
              <a:gdLst>
                <a:gd name="T0" fmla="*/ 330 w 358"/>
                <a:gd name="T1" fmla="*/ 221 h 325"/>
                <a:gd name="T2" fmla="*/ 318 w 358"/>
                <a:gd name="T3" fmla="*/ 323 h 325"/>
                <a:gd name="T4" fmla="*/ 312 w 358"/>
                <a:gd name="T5" fmla="*/ 325 h 325"/>
                <a:gd name="T6" fmla="*/ 306 w 358"/>
                <a:gd name="T7" fmla="*/ 313 h 325"/>
                <a:gd name="T8" fmla="*/ 268 w 358"/>
                <a:gd name="T9" fmla="*/ 280 h 325"/>
                <a:gd name="T10" fmla="*/ 106 w 358"/>
                <a:gd name="T11" fmla="*/ 258 h 325"/>
                <a:gd name="T12" fmla="*/ 10 w 358"/>
                <a:gd name="T13" fmla="*/ 119 h 325"/>
                <a:gd name="T14" fmla="*/ 61 w 358"/>
                <a:gd name="T15" fmla="*/ 25 h 325"/>
                <a:gd name="T16" fmla="*/ 140 w 358"/>
                <a:gd name="T17" fmla="*/ 13 h 325"/>
                <a:gd name="T18" fmla="*/ 282 w 358"/>
                <a:gd name="T19" fmla="*/ 31 h 325"/>
                <a:gd name="T20" fmla="*/ 308 w 358"/>
                <a:gd name="T21" fmla="*/ 33 h 325"/>
                <a:gd name="T22" fmla="*/ 346 w 358"/>
                <a:gd name="T23" fmla="*/ 9 h 325"/>
                <a:gd name="T24" fmla="*/ 352 w 358"/>
                <a:gd name="T25" fmla="*/ 0 h 325"/>
                <a:gd name="T26" fmla="*/ 358 w 358"/>
                <a:gd name="T27" fmla="*/ 1 h 325"/>
                <a:gd name="T28" fmla="*/ 339 w 358"/>
                <a:gd name="T29" fmla="*/ 156 h 325"/>
                <a:gd name="T30" fmla="*/ 333 w 358"/>
                <a:gd name="T31" fmla="*/ 157 h 325"/>
                <a:gd name="T32" fmla="*/ 328 w 358"/>
                <a:gd name="T33" fmla="*/ 143 h 325"/>
                <a:gd name="T34" fmla="*/ 301 w 358"/>
                <a:gd name="T35" fmla="*/ 108 h 325"/>
                <a:gd name="T36" fmla="*/ 100 w 358"/>
                <a:gd name="T37" fmla="*/ 85 h 325"/>
                <a:gd name="T38" fmla="*/ 32 w 358"/>
                <a:gd name="T39" fmla="*/ 129 h 325"/>
                <a:gd name="T40" fmla="*/ 63 w 358"/>
                <a:gd name="T41" fmla="*/ 223 h 325"/>
                <a:gd name="T42" fmla="*/ 131 w 358"/>
                <a:gd name="T43" fmla="*/ 243 h 325"/>
                <a:gd name="T44" fmla="*/ 244 w 358"/>
                <a:gd name="T45" fmla="*/ 257 h 325"/>
                <a:gd name="T46" fmla="*/ 321 w 358"/>
                <a:gd name="T47" fmla="*/ 215 h 325"/>
                <a:gd name="T48" fmla="*/ 330 w 358"/>
                <a:gd name="T49" fmla="*/ 22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8" h="325">
                  <a:moveTo>
                    <a:pt x="330" y="221"/>
                  </a:moveTo>
                  <a:cubicBezTo>
                    <a:pt x="326" y="255"/>
                    <a:pt x="322" y="289"/>
                    <a:pt x="318" y="323"/>
                  </a:cubicBezTo>
                  <a:cubicBezTo>
                    <a:pt x="316" y="324"/>
                    <a:pt x="314" y="324"/>
                    <a:pt x="312" y="325"/>
                  </a:cubicBezTo>
                  <a:cubicBezTo>
                    <a:pt x="310" y="321"/>
                    <a:pt x="306" y="317"/>
                    <a:pt x="306" y="313"/>
                  </a:cubicBezTo>
                  <a:cubicBezTo>
                    <a:pt x="304" y="289"/>
                    <a:pt x="288" y="283"/>
                    <a:pt x="268" y="280"/>
                  </a:cubicBezTo>
                  <a:cubicBezTo>
                    <a:pt x="214" y="273"/>
                    <a:pt x="160" y="266"/>
                    <a:pt x="106" y="258"/>
                  </a:cubicBezTo>
                  <a:cubicBezTo>
                    <a:pt x="22" y="245"/>
                    <a:pt x="0" y="194"/>
                    <a:pt x="10" y="119"/>
                  </a:cubicBezTo>
                  <a:cubicBezTo>
                    <a:pt x="14" y="82"/>
                    <a:pt x="27" y="48"/>
                    <a:pt x="61" y="25"/>
                  </a:cubicBezTo>
                  <a:cubicBezTo>
                    <a:pt x="85" y="9"/>
                    <a:pt x="113" y="10"/>
                    <a:pt x="140" y="13"/>
                  </a:cubicBezTo>
                  <a:cubicBezTo>
                    <a:pt x="187" y="19"/>
                    <a:pt x="235" y="26"/>
                    <a:pt x="282" y="31"/>
                  </a:cubicBezTo>
                  <a:cubicBezTo>
                    <a:pt x="291" y="32"/>
                    <a:pt x="300" y="32"/>
                    <a:pt x="308" y="33"/>
                  </a:cubicBezTo>
                  <a:cubicBezTo>
                    <a:pt x="327" y="35"/>
                    <a:pt x="341" y="29"/>
                    <a:pt x="346" y="9"/>
                  </a:cubicBezTo>
                  <a:cubicBezTo>
                    <a:pt x="346" y="5"/>
                    <a:pt x="349" y="3"/>
                    <a:pt x="352" y="0"/>
                  </a:cubicBezTo>
                  <a:cubicBezTo>
                    <a:pt x="354" y="0"/>
                    <a:pt x="356" y="1"/>
                    <a:pt x="358" y="1"/>
                  </a:cubicBezTo>
                  <a:cubicBezTo>
                    <a:pt x="352" y="53"/>
                    <a:pt x="345" y="105"/>
                    <a:pt x="339" y="156"/>
                  </a:cubicBezTo>
                  <a:cubicBezTo>
                    <a:pt x="337" y="157"/>
                    <a:pt x="335" y="157"/>
                    <a:pt x="333" y="157"/>
                  </a:cubicBezTo>
                  <a:cubicBezTo>
                    <a:pt x="331" y="153"/>
                    <a:pt x="328" y="148"/>
                    <a:pt x="328" y="143"/>
                  </a:cubicBezTo>
                  <a:cubicBezTo>
                    <a:pt x="330" y="123"/>
                    <a:pt x="319" y="111"/>
                    <a:pt x="301" y="108"/>
                  </a:cubicBezTo>
                  <a:cubicBezTo>
                    <a:pt x="234" y="100"/>
                    <a:pt x="167" y="91"/>
                    <a:pt x="100" y="85"/>
                  </a:cubicBezTo>
                  <a:cubicBezTo>
                    <a:pt x="61" y="82"/>
                    <a:pt x="40" y="98"/>
                    <a:pt x="32" y="129"/>
                  </a:cubicBezTo>
                  <a:cubicBezTo>
                    <a:pt x="20" y="171"/>
                    <a:pt x="30" y="206"/>
                    <a:pt x="63" y="223"/>
                  </a:cubicBezTo>
                  <a:cubicBezTo>
                    <a:pt x="84" y="234"/>
                    <a:pt x="108" y="239"/>
                    <a:pt x="131" y="243"/>
                  </a:cubicBezTo>
                  <a:cubicBezTo>
                    <a:pt x="168" y="249"/>
                    <a:pt x="206" y="252"/>
                    <a:pt x="244" y="257"/>
                  </a:cubicBezTo>
                  <a:cubicBezTo>
                    <a:pt x="278" y="261"/>
                    <a:pt x="315" y="272"/>
                    <a:pt x="321" y="215"/>
                  </a:cubicBezTo>
                  <a:cubicBezTo>
                    <a:pt x="324" y="217"/>
                    <a:pt x="327" y="219"/>
                    <a:pt x="330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7" name="Freeform 182"/>
            <p:cNvSpPr/>
            <p:nvPr/>
          </p:nvSpPr>
          <p:spPr bwMode="auto">
            <a:xfrm>
              <a:off x="11591926" y="11642725"/>
              <a:ext cx="1214438" cy="1238250"/>
            </a:xfrm>
            <a:custGeom>
              <a:avLst/>
              <a:gdLst>
                <a:gd name="T0" fmla="*/ 385 w 385"/>
                <a:gd name="T1" fmla="*/ 193 h 392"/>
                <a:gd name="T2" fmla="*/ 330 w 385"/>
                <a:gd name="T3" fmla="*/ 256 h 392"/>
                <a:gd name="T4" fmla="*/ 317 w 385"/>
                <a:gd name="T5" fmla="*/ 260 h 392"/>
                <a:gd name="T6" fmla="*/ 318 w 385"/>
                <a:gd name="T7" fmla="*/ 245 h 392"/>
                <a:gd name="T8" fmla="*/ 296 w 385"/>
                <a:gd name="T9" fmla="*/ 135 h 392"/>
                <a:gd name="T10" fmla="*/ 120 w 385"/>
                <a:gd name="T11" fmla="*/ 331 h 392"/>
                <a:gd name="T12" fmla="*/ 122 w 385"/>
                <a:gd name="T13" fmla="*/ 375 h 392"/>
                <a:gd name="T14" fmla="*/ 130 w 385"/>
                <a:gd name="T15" fmla="*/ 389 h 392"/>
                <a:gd name="T16" fmla="*/ 125 w 385"/>
                <a:gd name="T17" fmla="*/ 392 h 392"/>
                <a:gd name="T18" fmla="*/ 0 w 385"/>
                <a:gd name="T19" fmla="*/ 280 h 392"/>
                <a:gd name="T20" fmla="*/ 3 w 385"/>
                <a:gd name="T21" fmla="*/ 275 h 392"/>
                <a:gd name="T22" fmla="*/ 15 w 385"/>
                <a:gd name="T23" fmla="*/ 279 h 392"/>
                <a:gd name="T24" fmla="*/ 67 w 385"/>
                <a:gd name="T25" fmla="*/ 273 h 392"/>
                <a:gd name="T26" fmla="*/ 239 w 385"/>
                <a:gd name="T27" fmla="*/ 84 h 392"/>
                <a:gd name="T28" fmla="*/ 139 w 385"/>
                <a:gd name="T29" fmla="*/ 63 h 392"/>
                <a:gd name="T30" fmla="*/ 126 w 385"/>
                <a:gd name="T31" fmla="*/ 72 h 392"/>
                <a:gd name="T32" fmla="*/ 112 w 385"/>
                <a:gd name="T33" fmla="*/ 74 h 392"/>
                <a:gd name="T34" fmla="*/ 117 w 385"/>
                <a:gd name="T35" fmla="*/ 61 h 392"/>
                <a:gd name="T36" fmla="*/ 123 w 385"/>
                <a:gd name="T37" fmla="*/ 53 h 392"/>
                <a:gd name="T38" fmla="*/ 173 w 385"/>
                <a:gd name="T39" fmla="*/ 0 h 392"/>
                <a:gd name="T40" fmla="*/ 385 w 385"/>
                <a:gd name="T41" fmla="*/ 193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5" h="392">
                  <a:moveTo>
                    <a:pt x="385" y="193"/>
                  </a:moveTo>
                  <a:cubicBezTo>
                    <a:pt x="366" y="215"/>
                    <a:pt x="348" y="236"/>
                    <a:pt x="330" y="256"/>
                  </a:cubicBezTo>
                  <a:cubicBezTo>
                    <a:pt x="327" y="259"/>
                    <a:pt x="321" y="259"/>
                    <a:pt x="317" y="260"/>
                  </a:cubicBezTo>
                  <a:cubicBezTo>
                    <a:pt x="317" y="255"/>
                    <a:pt x="316" y="249"/>
                    <a:pt x="318" y="245"/>
                  </a:cubicBezTo>
                  <a:cubicBezTo>
                    <a:pt x="342" y="198"/>
                    <a:pt x="336" y="163"/>
                    <a:pt x="296" y="135"/>
                  </a:cubicBezTo>
                  <a:cubicBezTo>
                    <a:pt x="237" y="200"/>
                    <a:pt x="178" y="265"/>
                    <a:pt x="120" y="331"/>
                  </a:cubicBezTo>
                  <a:cubicBezTo>
                    <a:pt x="106" y="346"/>
                    <a:pt x="108" y="361"/>
                    <a:pt x="122" y="375"/>
                  </a:cubicBezTo>
                  <a:cubicBezTo>
                    <a:pt x="125" y="379"/>
                    <a:pt x="127" y="384"/>
                    <a:pt x="130" y="389"/>
                  </a:cubicBezTo>
                  <a:cubicBezTo>
                    <a:pt x="128" y="390"/>
                    <a:pt x="126" y="391"/>
                    <a:pt x="125" y="392"/>
                  </a:cubicBezTo>
                  <a:cubicBezTo>
                    <a:pt x="83" y="355"/>
                    <a:pt x="42" y="317"/>
                    <a:pt x="0" y="280"/>
                  </a:cubicBezTo>
                  <a:cubicBezTo>
                    <a:pt x="1" y="278"/>
                    <a:pt x="2" y="277"/>
                    <a:pt x="3" y="275"/>
                  </a:cubicBezTo>
                  <a:cubicBezTo>
                    <a:pt x="7" y="276"/>
                    <a:pt x="12" y="277"/>
                    <a:pt x="15" y="279"/>
                  </a:cubicBezTo>
                  <a:cubicBezTo>
                    <a:pt x="38" y="294"/>
                    <a:pt x="47" y="295"/>
                    <a:pt x="67" y="273"/>
                  </a:cubicBezTo>
                  <a:cubicBezTo>
                    <a:pt x="125" y="210"/>
                    <a:pt x="181" y="147"/>
                    <a:pt x="239" y="84"/>
                  </a:cubicBezTo>
                  <a:cubicBezTo>
                    <a:pt x="215" y="52"/>
                    <a:pt x="175" y="43"/>
                    <a:pt x="139" y="63"/>
                  </a:cubicBezTo>
                  <a:cubicBezTo>
                    <a:pt x="135" y="66"/>
                    <a:pt x="131" y="70"/>
                    <a:pt x="126" y="72"/>
                  </a:cubicBezTo>
                  <a:cubicBezTo>
                    <a:pt x="122" y="74"/>
                    <a:pt x="117" y="73"/>
                    <a:pt x="112" y="74"/>
                  </a:cubicBezTo>
                  <a:cubicBezTo>
                    <a:pt x="114" y="70"/>
                    <a:pt x="115" y="65"/>
                    <a:pt x="117" y="61"/>
                  </a:cubicBezTo>
                  <a:cubicBezTo>
                    <a:pt x="118" y="58"/>
                    <a:pt x="121" y="56"/>
                    <a:pt x="123" y="53"/>
                  </a:cubicBezTo>
                  <a:cubicBezTo>
                    <a:pt x="139" y="36"/>
                    <a:pt x="155" y="19"/>
                    <a:pt x="173" y="0"/>
                  </a:cubicBezTo>
                  <a:cubicBezTo>
                    <a:pt x="243" y="65"/>
                    <a:pt x="314" y="128"/>
                    <a:pt x="385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8" name="Freeform 183"/>
            <p:cNvSpPr/>
            <p:nvPr>
              <p:custDataLst>
                <p:tags r:id="rId5"/>
              </p:custDataLst>
            </p:nvPr>
          </p:nvSpPr>
          <p:spPr bwMode="auto">
            <a:xfrm>
              <a:off x="21697951" y="5307012"/>
              <a:ext cx="1209675" cy="1063625"/>
            </a:xfrm>
            <a:custGeom>
              <a:avLst/>
              <a:gdLst>
                <a:gd name="T0" fmla="*/ 0 w 383"/>
                <a:gd name="T1" fmla="*/ 20 h 337"/>
                <a:gd name="T2" fmla="*/ 12 w 383"/>
                <a:gd name="T3" fmla="*/ 21 h 337"/>
                <a:gd name="T4" fmla="*/ 70 w 383"/>
                <a:gd name="T5" fmla="*/ 51 h 337"/>
                <a:gd name="T6" fmla="*/ 198 w 383"/>
                <a:gd name="T7" fmla="*/ 82 h 337"/>
                <a:gd name="T8" fmla="*/ 215 w 383"/>
                <a:gd name="T9" fmla="*/ 83 h 337"/>
                <a:gd name="T10" fmla="*/ 299 w 383"/>
                <a:gd name="T11" fmla="*/ 56 h 337"/>
                <a:gd name="T12" fmla="*/ 325 w 383"/>
                <a:gd name="T13" fmla="*/ 14 h 337"/>
                <a:gd name="T14" fmla="*/ 326 w 383"/>
                <a:gd name="T15" fmla="*/ 2 h 337"/>
                <a:gd name="T16" fmla="*/ 333 w 383"/>
                <a:gd name="T17" fmla="*/ 0 h 337"/>
                <a:gd name="T18" fmla="*/ 383 w 383"/>
                <a:gd name="T19" fmla="*/ 155 h 337"/>
                <a:gd name="T20" fmla="*/ 376 w 383"/>
                <a:gd name="T21" fmla="*/ 158 h 337"/>
                <a:gd name="T22" fmla="*/ 365 w 383"/>
                <a:gd name="T23" fmla="*/ 144 h 337"/>
                <a:gd name="T24" fmla="*/ 331 w 383"/>
                <a:gd name="T25" fmla="*/ 128 h 337"/>
                <a:gd name="T26" fmla="*/ 215 w 383"/>
                <a:gd name="T27" fmla="*/ 188 h 337"/>
                <a:gd name="T28" fmla="*/ 134 w 383"/>
                <a:gd name="T29" fmla="*/ 276 h 337"/>
                <a:gd name="T30" fmla="*/ 109 w 383"/>
                <a:gd name="T31" fmla="*/ 324 h 337"/>
                <a:gd name="T32" fmla="*/ 102 w 383"/>
                <a:gd name="T33" fmla="*/ 337 h 337"/>
                <a:gd name="T34" fmla="*/ 52 w 383"/>
                <a:gd name="T35" fmla="*/ 182 h 337"/>
                <a:gd name="T36" fmla="*/ 60 w 383"/>
                <a:gd name="T37" fmla="*/ 178 h 337"/>
                <a:gd name="T38" fmla="*/ 71 w 383"/>
                <a:gd name="T39" fmla="*/ 200 h 337"/>
                <a:gd name="T40" fmla="*/ 97 w 383"/>
                <a:gd name="T41" fmla="*/ 204 h 337"/>
                <a:gd name="T42" fmla="*/ 201 w 383"/>
                <a:gd name="T43" fmla="*/ 100 h 337"/>
                <a:gd name="T44" fmla="*/ 70 w 383"/>
                <a:gd name="T45" fmla="*/ 73 h 337"/>
                <a:gd name="T46" fmla="*/ 40 w 383"/>
                <a:gd name="T47" fmla="*/ 105 h 337"/>
                <a:gd name="T48" fmla="*/ 40 w 383"/>
                <a:gd name="T49" fmla="*/ 119 h 337"/>
                <a:gd name="T50" fmla="*/ 33 w 383"/>
                <a:gd name="T51" fmla="*/ 120 h 337"/>
                <a:gd name="T52" fmla="*/ 0 w 383"/>
                <a:gd name="T53" fmla="*/ 2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3" h="337">
                  <a:moveTo>
                    <a:pt x="0" y="20"/>
                  </a:moveTo>
                  <a:cubicBezTo>
                    <a:pt x="7" y="21"/>
                    <a:pt x="11" y="20"/>
                    <a:pt x="12" y="21"/>
                  </a:cubicBezTo>
                  <a:cubicBezTo>
                    <a:pt x="25" y="44"/>
                    <a:pt x="48" y="46"/>
                    <a:pt x="70" y="51"/>
                  </a:cubicBezTo>
                  <a:cubicBezTo>
                    <a:pt x="112" y="62"/>
                    <a:pt x="155" y="72"/>
                    <a:pt x="198" y="82"/>
                  </a:cubicBezTo>
                  <a:cubicBezTo>
                    <a:pt x="204" y="83"/>
                    <a:pt x="210" y="85"/>
                    <a:pt x="215" y="83"/>
                  </a:cubicBezTo>
                  <a:cubicBezTo>
                    <a:pt x="243" y="75"/>
                    <a:pt x="271" y="65"/>
                    <a:pt x="299" y="56"/>
                  </a:cubicBezTo>
                  <a:cubicBezTo>
                    <a:pt x="319" y="50"/>
                    <a:pt x="330" y="37"/>
                    <a:pt x="325" y="14"/>
                  </a:cubicBezTo>
                  <a:cubicBezTo>
                    <a:pt x="324" y="11"/>
                    <a:pt x="325" y="6"/>
                    <a:pt x="326" y="2"/>
                  </a:cubicBezTo>
                  <a:cubicBezTo>
                    <a:pt x="328" y="1"/>
                    <a:pt x="330" y="1"/>
                    <a:pt x="333" y="0"/>
                  </a:cubicBezTo>
                  <a:cubicBezTo>
                    <a:pt x="349" y="52"/>
                    <a:pt x="366" y="103"/>
                    <a:pt x="383" y="155"/>
                  </a:cubicBezTo>
                  <a:cubicBezTo>
                    <a:pt x="381" y="156"/>
                    <a:pt x="379" y="157"/>
                    <a:pt x="376" y="158"/>
                  </a:cubicBezTo>
                  <a:cubicBezTo>
                    <a:pt x="373" y="154"/>
                    <a:pt x="368" y="149"/>
                    <a:pt x="365" y="144"/>
                  </a:cubicBezTo>
                  <a:cubicBezTo>
                    <a:pt x="358" y="129"/>
                    <a:pt x="346" y="124"/>
                    <a:pt x="331" y="128"/>
                  </a:cubicBezTo>
                  <a:cubicBezTo>
                    <a:pt x="288" y="140"/>
                    <a:pt x="245" y="149"/>
                    <a:pt x="215" y="188"/>
                  </a:cubicBezTo>
                  <a:cubicBezTo>
                    <a:pt x="191" y="219"/>
                    <a:pt x="159" y="245"/>
                    <a:pt x="134" y="276"/>
                  </a:cubicBezTo>
                  <a:cubicBezTo>
                    <a:pt x="122" y="289"/>
                    <a:pt x="117" y="308"/>
                    <a:pt x="109" y="324"/>
                  </a:cubicBezTo>
                  <a:cubicBezTo>
                    <a:pt x="108" y="327"/>
                    <a:pt x="106" y="329"/>
                    <a:pt x="102" y="337"/>
                  </a:cubicBezTo>
                  <a:cubicBezTo>
                    <a:pt x="84" y="282"/>
                    <a:pt x="68" y="232"/>
                    <a:pt x="52" y="182"/>
                  </a:cubicBezTo>
                  <a:cubicBezTo>
                    <a:pt x="55" y="180"/>
                    <a:pt x="58" y="179"/>
                    <a:pt x="60" y="178"/>
                  </a:cubicBezTo>
                  <a:cubicBezTo>
                    <a:pt x="64" y="185"/>
                    <a:pt x="67" y="193"/>
                    <a:pt x="71" y="200"/>
                  </a:cubicBezTo>
                  <a:cubicBezTo>
                    <a:pt x="78" y="212"/>
                    <a:pt x="87" y="214"/>
                    <a:pt x="97" y="204"/>
                  </a:cubicBezTo>
                  <a:cubicBezTo>
                    <a:pt x="131" y="171"/>
                    <a:pt x="164" y="137"/>
                    <a:pt x="201" y="100"/>
                  </a:cubicBezTo>
                  <a:cubicBezTo>
                    <a:pt x="155" y="90"/>
                    <a:pt x="113" y="79"/>
                    <a:pt x="70" y="73"/>
                  </a:cubicBezTo>
                  <a:cubicBezTo>
                    <a:pt x="43" y="68"/>
                    <a:pt x="36" y="79"/>
                    <a:pt x="40" y="105"/>
                  </a:cubicBezTo>
                  <a:cubicBezTo>
                    <a:pt x="41" y="110"/>
                    <a:pt x="40" y="114"/>
                    <a:pt x="40" y="119"/>
                  </a:cubicBezTo>
                  <a:cubicBezTo>
                    <a:pt x="38" y="119"/>
                    <a:pt x="35" y="120"/>
                    <a:pt x="33" y="120"/>
                  </a:cubicBezTo>
                  <a:cubicBezTo>
                    <a:pt x="22" y="88"/>
                    <a:pt x="12" y="55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9" name="Freeform 184"/>
            <p:cNvSpPr/>
            <p:nvPr>
              <p:custDataLst>
                <p:tags r:id="rId6"/>
              </p:custDataLst>
            </p:nvPr>
          </p:nvSpPr>
          <p:spPr bwMode="auto">
            <a:xfrm>
              <a:off x="22083713" y="6551612"/>
              <a:ext cx="1082675" cy="920750"/>
            </a:xfrm>
            <a:custGeom>
              <a:avLst/>
              <a:gdLst>
                <a:gd name="T0" fmla="*/ 327 w 343"/>
                <a:gd name="T1" fmla="*/ 38 h 292"/>
                <a:gd name="T2" fmla="*/ 343 w 343"/>
                <a:gd name="T3" fmla="*/ 203 h 292"/>
                <a:gd name="T4" fmla="*/ 337 w 343"/>
                <a:gd name="T5" fmla="*/ 205 h 292"/>
                <a:gd name="T6" fmla="*/ 331 w 343"/>
                <a:gd name="T7" fmla="*/ 192 h 292"/>
                <a:gd name="T8" fmla="*/ 293 w 343"/>
                <a:gd name="T9" fmla="*/ 163 h 292"/>
                <a:gd name="T10" fmla="*/ 105 w 343"/>
                <a:gd name="T11" fmla="*/ 180 h 292"/>
                <a:gd name="T12" fmla="*/ 34 w 343"/>
                <a:gd name="T13" fmla="*/ 188 h 292"/>
                <a:gd name="T14" fmla="*/ 106 w 343"/>
                <a:gd name="T15" fmla="*/ 271 h 292"/>
                <a:gd name="T16" fmla="*/ 122 w 343"/>
                <a:gd name="T17" fmla="*/ 279 h 292"/>
                <a:gd name="T18" fmla="*/ 107 w 343"/>
                <a:gd name="T19" fmla="*/ 286 h 292"/>
                <a:gd name="T20" fmla="*/ 28 w 343"/>
                <a:gd name="T21" fmla="*/ 292 h 292"/>
                <a:gd name="T22" fmla="*/ 0 w 343"/>
                <a:gd name="T23" fmla="*/ 10 h 292"/>
                <a:gd name="T24" fmla="*/ 93 w 343"/>
                <a:gd name="T25" fmla="*/ 0 h 292"/>
                <a:gd name="T26" fmla="*/ 96 w 343"/>
                <a:gd name="T27" fmla="*/ 7 h 292"/>
                <a:gd name="T28" fmla="*/ 77 w 343"/>
                <a:gd name="T29" fmla="*/ 18 h 292"/>
                <a:gd name="T30" fmla="*/ 28 w 343"/>
                <a:gd name="T31" fmla="*/ 111 h 292"/>
                <a:gd name="T32" fmla="*/ 130 w 343"/>
                <a:gd name="T33" fmla="*/ 102 h 292"/>
                <a:gd name="T34" fmla="*/ 271 w 343"/>
                <a:gd name="T35" fmla="*/ 87 h 292"/>
                <a:gd name="T36" fmla="*/ 318 w 343"/>
                <a:gd name="T37" fmla="*/ 43 h 292"/>
                <a:gd name="T38" fmla="*/ 322 w 343"/>
                <a:gd name="T39" fmla="*/ 37 h 292"/>
                <a:gd name="T40" fmla="*/ 327 w 343"/>
                <a:gd name="T41" fmla="*/ 38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3" h="292">
                  <a:moveTo>
                    <a:pt x="327" y="38"/>
                  </a:moveTo>
                  <a:cubicBezTo>
                    <a:pt x="333" y="93"/>
                    <a:pt x="338" y="148"/>
                    <a:pt x="343" y="203"/>
                  </a:cubicBezTo>
                  <a:cubicBezTo>
                    <a:pt x="341" y="204"/>
                    <a:pt x="339" y="204"/>
                    <a:pt x="337" y="205"/>
                  </a:cubicBezTo>
                  <a:cubicBezTo>
                    <a:pt x="335" y="200"/>
                    <a:pt x="332" y="196"/>
                    <a:pt x="331" y="192"/>
                  </a:cubicBezTo>
                  <a:cubicBezTo>
                    <a:pt x="325" y="168"/>
                    <a:pt x="318" y="161"/>
                    <a:pt x="293" y="163"/>
                  </a:cubicBezTo>
                  <a:cubicBezTo>
                    <a:pt x="230" y="168"/>
                    <a:pt x="168" y="174"/>
                    <a:pt x="105" y="180"/>
                  </a:cubicBezTo>
                  <a:cubicBezTo>
                    <a:pt x="81" y="183"/>
                    <a:pt x="57" y="185"/>
                    <a:pt x="34" y="188"/>
                  </a:cubicBezTo>
                  <a:cubicBezTo>
                    <a:pt x="36" y="239"/>
                    <a:pt x="59" y="265"/>
                    <a:pt x="106" y="271"/>
                  </a:cubicBezTo>
                  <a:cubicBezTo>
                    <a:pt x="112" y="272"/>
                    <a:pt x="117" y="276"/>
                    <a:pt x="122" y="279"/>
                  </a:cubicBezTo>
                  <a:cubicBezTo>
                    <a:pt x="117" y="281"/>
                    <a:pt x="112" y="285"/>
                    <a:pt x="107" y="286"/>
                  </a:cubicBezTo>
                  <a:cubicBezTo>
                    <a:pt x="81" y="288"/>
                    <a:pt x="56" y="290"/>
                    <a:pt x="28" y="292"/>
                  </a:cubicBezTo>
                  <a:cubicBezTo>
                    <a:pt x="19" y="198"/>
                    <a:pt x="10" y="105"/>
                    <a:pt x="0" y="10"/>
                  </a:cubicBezTo>
                  <a:cubicBezTo>
                    <a:pt x="32" y="7"/>
                    <a:pt x="63" y="4"/>
                    <a:pt x="93" y="0"/>
                  </a:cubicBezTo>
                  <a:cubicBezTo>
                    <a:pt x="94" y="3"/>
                    <a:pt x="95" y="5"/>
                    <a:pt x="96" y="7"/>
                  </a:cubicBezTo>
                  <a:cubicBezTo>
                    <a:pt x="90" y="11"/>
                    <a:pt x="84" y="15"/>
                    <a:pt x="77" y="18"/>
                  </a:cubicBezTo>
                  <a:cubicBezTo>
                    <a:pt x="35" y="34"/>
                    <a:pt x="16" y="68"/>
                    <a:pt x="28" y="111"/>
                  </a:cubicBezTo>
                  <a:cubicBezTo>
                    <a:pt x="62" y="108"/>
                    <a:pt x="96" y="105"/>
                    <a:pt x="130" y="102"/>
                  </a:cubicBezTo>
                  <a:cubicBezTo>
                    <a:pt x="177" y="97"/>
                    <a:pt x="224" y="92"/>
                    <a:pt x="271" y="87"/>
                  </a:cubicBezTo>
                  <a:cubicBezTo>
                    <a:pt x="310" y="83"/>
                    <a:pt x="311" y="83"/>
                    <a:pt x="318" y="43"/>
                  </a:cubicBezTo>
                  <a:cubicBezTo>
                    <a:pt x="318" y="41"/>
                    <a:pt x="321" y="39"/>
                    <a:pt x="322" y="37"/>
                  </a:cubicBezTo>
                  <a:cubicBezTo>
                    <a:pt x="324" y="38"/>
                    <a:pt x="325" y="38"/>
                    <a:pt x="32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0" name="Freeform 185"/>
            <p:cNvSpPr/>
            <p:nvPr/>
          </p:nvSpPr>
          <p:spPr bwMode="auto">
            <a:xfrm>
              <a:off x="10071101" y="9553575"/>
              <a:ext cx="1233488" cy="1098550"/>
            </a:xfrm>
            <a:custGeom>
              <a:avLst/>
              <a:gdLst>
                <a:gd name="T0" fmla="*/ 64 w 391"/>
                <a:gd name="T1" fmla="*/ 348 h 348"/>
                <a:gd name="T2" fmla="*/ 0 w 391"/>
                <a:gd name="T3" fmla="*/ 198 h 348"/>
                <a:gd name="T4" fmla="*/ 5 w 391"/>
                <a:gd name="T5" fmla="*/ 194 h 348"/>
                <a:gd name="T6" fmla="*/ 17 w 391"/>
                <a:gd name="T7" fmla="*/ 204 h 348"/>
                <a:gd name="T8" fmla="*/ 61 w 391"/>
                <a:gd name="T9" fmla="*/ 219 h 348"/>
                <a:gd name="T10" fmla="*/ 168 w 391"/>
                <a:gd name="T11" fmla="*/ 147 h 348"/>
                <a:gd name="T12" fmla="*/ 235 w 391"/>
                <a:gd name="T13" fmla="*/ 60 h 348"/>
                <a:gd name="T14" fmla="*/ 257 w 391"/>
                <a:gd name="T15" fmla="*/ 0 h 348"/>
                <a:gd name="T16" fmla="*/ 321 w 391"/>
                <a:gd name="T17" fmla="*/ 148 h 348"/>
                <a:gd name="T18" fmla="*/ 314 w 391"/>
                <a:gd name="T19" fmla="*/ 139 h 348"/>
                <a:gd name="T20" fmla="*/ 274 w 391"/>
                <a:gd name="T21" fmla="*/ 132 h 348"/>
                <a:gd name="T22" fmla="*/ 186 w 391"/>
                <a:gd name="T23" fmla="*/ 235 h 348"/>
                <a:gd name="T24" fmla="*/ 220 w 391"/>
                <a:gd name="T25" fmla="*/ 241 h 348"/>
                <a:gd name="T26" fmla="*/ 311 w 391"/>
                <a:gd name="T27" fmla="*/ 252 h 348"/>
                <a:gd name="T28" fmla="*/ 344 w 391"/>
                <a:gd name="T29" fmla="*/ 212 h 348"/>
                <a:gd name="T30" fmla="*/ 343 w 391"/>
                <a:gd name="T31" fmla="*/ 204 h 348"/>
                <a:gd name="T32" fmla="*/ 391 w 391"/>
                <a:gd name="T33" fmla="*/ 298 h 348"/>
                <a:gd name="T34" fmla="*/ 381 w 391"/>
                <a:gd name="T35" fmla="*/ 297 h 348"/>
                <a:gd name="T36" fmla="*/ 341 w 391"/>
                <a:gd name="T37" fmla="*/ 278 h 348"/>
                <a:gd name="T38" fmla="*/ 190 w 391"/>
                <a:gd name="T39" fmla="*/ 256 h 348"/>
                <a:gd name="T40" fmla="*/ 74 w 391"/>
                <a:gd name="T41" fmla="*/ 304 h 348"/>
                <a:gd name="T42" fmla="*/ 71 w 391"/>
                <a:gd name="T43" fmla="*/ 329 h 348"/>
                <a:gd name="T44" fmla="*/ 71 w 391"/>
                <a:gd name="T45" fmla="*/ 347 h 348"/>
                <a:gd name="T46" fmla="*/ 64 w 391"/>
                <a:gd name="T47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1" h="348">
                  <a:moveTo>
                    <a:pt x="64" y="348"/>
                  </a:moveTo>
                  <a:cubicBezTo>
                    <a:pt x="43" y="298"/>
                    <a:pt x="22" y="248"/>
                    <a:pt x="0" y="198"/>
                  </a:cubicBezTo>
                  <a:cubicBezTo>
                    <a:pt x="2" y="196"/>
                    <a:pt x="4" y="195"/>
                    <a:pt x="5" y="194"/>
                  </a:cubicBezTo>
                  <a:cubicBezTo>
                    <a:pt x="9" y="197"/>
                    <a:pt x="15" y="200"/>
                    <a:pt x="17" y="204"/>
                  </a:cubicBezTo>
                  <a:cubicBezTo>
                    <a:pt x="27" y="222"/>
                    <a:pt x="41" y="226"/>
                    <a:pt x="61" y="219"/>
                  </a:cubicBezTo>
                  <a:cubicBezTo>
                    <a:pt x="103" y="204"/>
                    <a:pt x="143" y="188"/>
                    <a:pt x="168" y="147"/>
                  </a:cubicBezTo>
                  <a:cubicBezTo>
                    <a:pt x="187" y="116"/>
                    <a:pt x="213" y="88"/>
                    <a:pt x="235" y="60"/>
                  </a:cubicBezTo>
                  <a:cubicBezTo>
                    <a:pt x="249" y="42"/>
                    <a:pt x="263" y="25"/>
                    <a:pt x="257" y="0"/>
                  </a:cubicBezTo>
                  <a:cubicBezTo>
                    <a:pt x="274" y="4"/>
                    <a:pt x="329" y="133"/>
                    <a:pt x="321" y="148"/>
                  </a:cubicBezTo>
                  <a:cubicBezTo>
                    <a:pt x="318" y="144"/>
                    <a:pt x="316" y="142"/>
                    <a:pt x="314" y="139"/>
                  </a:cubicBezTo>
                  <a:cubicBezTo>
                    <a:pt x="300" y="110"/>
                    <a:pt x="294" y="109"/>
                    <a:pt x="274" y="132"/>
                  </a:cubicBezTo>
                  <a:cubicBezTo>
                    <a:pt x="245" y="165"/>
                    <a:pt x="217" y="199"/>
                    <a:pt x="186" y="235"/>
                  </a:cubicBezTo>
                  <a:cubicBezTo>
                    <a:pt x="200" y="238"/>
                    <a:pt x="210" y="240"/>
                    <a:pt x="220" y="241"/>
                  </a:cubicBezTo>
                  <a:cubicBezTo>
                    <a:pt x="250" y="245"/>
                    <a:pt x="280" y="250"/>
                    <a:pt x="311" y="252"/>
                  </a:cubicBezTo>
                  <a:cubicBezTo>
                    <a:pt x="348" y="255"/>
                    <a:pt x="354" y="247"/>
                    <a:pt x="344" y="212"/>
                  </a:cubicBezTo>
                  <a:cubicBezTo>
                    <a:pt x="344" y="210"/>
                    <a:pt x="344" y="207"/>
                    <a:pt x="343" y="204"/>
                  </a:cubicBezTo>
                  <a:cubicBezTo>
                    <a:pt x="355" y="206"/>
                    <a:pt x="376" y="248"/>
                    <a:pt x="391" y="298"/>
                  </a:cubicBezTo>
                  <a:cubicBezTo>
                    <a:pt x="387" y="298"/>
                    <a:pt x="382" y="299"/>
                    <a:pt x="381" y="297"/>
                  </a:cubicBezTo>
                  <a:cubicBezTo>
                    <a:pt x="371" y="283"/>
                    <a:pt x="357" y="280"/>
                    <a:pt x="341" y="278"/>
                  </a:cubicBezTo>
                  <a:cubicBezTo>
                    <a:pt x="290" y="270"/>
                    <a:pt x="239" y="253"/>
                    <a:pt x="190" y="256"/>
                  </a:cubicBezTo>
                  <a:cubicBezTo>
                    <a:pt x="150" y="259"/>
                    <a:pt x="112" y="285"/>
                    <a:pt x="74" y="304"/>
                  </a:cubicBezTo>
                  <a:cubicBezTo>
                    <a:pt x="70" y="306"/>
                    <a:pt x="71" y="320"/>
                    <a:pt x="71" y="329"/>
                  </a:cubicBezTo>
                  <a:cubicBezTo>
                    <a:pt x="70" y="335"/>
                    <a:pt x="71" y="341"/>
                    <a:pt x="71" y="347"/>
                  </a:cubicBezTo>
                  <a:cubicBezTo>
                    <a:pt x="68" y="347"/>
                    <a:pt x="66" y="348"/>
                    <a:pt x="64" y="3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1" name="Freeform 186"/>
            <p:cNvSpPr>
              <a:spLocks noEditPoints="1"/>
            </p:cNvSpPr>
            <p:nvPr/>
          </p:nvSpPr>
          <p:spPr bwMode="auto">
            <a:xfrm>
              <a:off x="10588626" y="11053763"/>
              <a:ext cx="1149350" cy="1025525"/>
            </a:xfrm>
            <a:custGeom>
              <a:avLst/>
              <a:gdLst>
                <a:gd name="T0" fmla="*/ 181 w 364"/>
                <a:gd name="T1" fmla="*/ 325 h 325"/>
                <a:gd name="T2" fmla="*/ 96 w 364"/>
                <a:gd name="T3" fmla="*/ 197 h 325"/>
                <a:gd name="T4" fmla="*/ 101 w 364"/>
                <a:gd name="T5" fmla="*/ 192 h 325"/>
                <a:gd name="T6" fmla="*/ 113 w 364"/>
                <a:gd name="T7" fmla="*/ 203 h 325"/>
                <a:gd name="T8" fmla="*/ 149 w 364"/>
                <a:gd name="T9" fmla="*/ 204 h 325"/>
                <a:gd name="T10" fmla="*/ 177 w 364"/>
                <a:gd name="T11" fmla="*/ 165 h 325"/>
                <a:gd name="T12" fmla="*/ 176 w 364"/>
                <a:gd name="T13" fmla="*/ 147 h 325"/>
                <a:gd name="T14" fmla="*/ 128 w 364"/>
                <a:gd name="T15" fmla="*/ 78 h 325"/>
                <a:gd name="T16" fmla="*/ 109 w 364"/>
                <a:gd name="T17" fmla="*/ 71 h 325"/>
                <a:gd name="T18" fmla="*/ 72 w 364"/>
                <a:gd name="T19" fmla="*/ 80 h 325"/>
                <a:gd name="T20" fmla="*/ 56 w 364"/>
                <a:gd name="T21" fmla="*/ 116 h 325"/>
                <a:gd name="T22" fmla="*/ 61 w 364"/>
                <a:gd name="T23" fmla="*/ 130 h 325"/>
                <a:gd name="T24" fmla="*/ 54 w 364"/>
                <a:gd name="T25" fmla="*/ 134 h 325"/>
                <a:gd name="T26" fmla="*/ 0 w 364"/>
                <a:gd name="T27" fmla="*/ 55 h 325"/>
                <a:gd name="T28" fmla="*/ 10 w 364"/>
                <a:gd name="T29" fmla="*/ 52 h 325"/>
                <a:gd name="T30" fmla="*/ 89 w 364"/>
                <a:gd name="T31" fmla="*/ 55 h 325"/>
                <a:gd name="T32" fmla="*/ 337 w 364"/>
                <a:gd name="T33" fmla="*/ 3 h 325"/>
                <a:gd name="T34" fmla="*/ 349 w 364"/>
                <a:gd name="T35" fmla="*/ 1 h 325"/>
                <a:gd name="T36" fmla="*/ 362 w 364"/>
                <a:gd name="T37" fmla="*/ 5 h 325"/>
                <a:gd name="T38" fmla="*/ 360 w 364"/>
                <a:gd name="T39" fmla="*/ 19 h 325"/>
                <a:gd name="T40" fmla="*/ 291 w 364"/>
                <a:gd name="T41" fmla="*/ 124 h 325"/>
                <a:gd name="T42" fmla="*/ 209 w 364"/>
                <a:gd name="T43" fmla="*/ 250 h 325"/>
                <a:gd name="T44" fmla="*/ 187 w 364"/>
                <a:gd name="T45" fmla="*/ 319 h 325"/>
                <a:gd name="T46" fmla="*/ 181 w 364"/>
                <a:gd name="T47" fmla="*/ 325 h 325"/>
                <a:gd name="T48" fmla="*/ 263 w 364"/>
                <a:gd name="T49" fmla="*/ 35 h 325"/>
                <a:gd name="T50" fmla="*/ 140 w 364"/>
                <a:gd name="T51" fmla="*/ 63 h 325"/>
                <a:gd name="T52" fmla="*/ 193 w 364"/>
                <a:gd name="T53" fmla="*/ 141 h 325"/>
                <a:gd name="T54" fmla="*/ 263 w 364"/>
                <a:gd name="T55" fmla="*/ 3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4" h="325">
                  <a:moveTo>
                    <a:pt x="181" y="325"/>
                  </a:moveTo>
                  <a:cubicBezTo>
                    <a:pt x="152" y="282"/>
                    <a:pt x="124" y="240"/>
                    <a:pt x="96" y="197"/>
                  </a:cubicBezTo>
                  <a:cubicBezTo>
                    <a:pt x="98" y="195"/>
                    <a:pt x="99" y="194"/>
                    <a:pt x="101" y="192"/>
                  </a:cubicBezTo>
                  <a:cubicBezTo>
                    <a:pt x="105" y="196"/>
                    <a:pt x="110" y="199"/>
                    <a:pt x="113" y="203"/>
                  </a:cubicBezTo>
                  <a:cubicBezTo>
                    <a:pt x="128" y="219"/>
                    <a:pt x="135" y="220"/>
                    <a:pt x="149" y="204"/>
                  </a:cubicBezTo>
                  <a:cubicBezTo>
                    <a:pt x="160" y="192"/>
                    <a:pt x="169" y="178"/>
                    <a:pt x="177" y="165"/>
                  </a:cubicBezTo>
                  <a:cubicBezTo>
                    <a:pt x="179" y="161"/>
                    <a:pt x="179" y="152"/>
                    <a:pt x="176" y="147"/>
                  </a:cubicBezTo>
                  <a:cubicBezTo>
                    <a:pt x="161" y="124"/>
                    <a:pt x="145" y="101"/>
                    <a:pt x="128" y="78"/>
                  </a:cubicBezTo>
                  <a:cubicBezTo>
                    <a:pt x="125" y="74"/>
                    <a:pt x="115" y="70"/>
                    <a:pt x="109" y="71"/>
                  </a:cubicBezTo>
                  <a:cubicBezTo>
                    <a:pt x="96" y="72"/>
                    <a:pt x="84" y="76"/>
                    <a:pt x="72" y="80"/>
                  </a:cubicBezTo>
                  <a:cubicBezTo>
                    <a:pt x="49" y="87"/>
                    <a:pt x="46" y="94"/>
                    <a:pt x="56" y="116"/>
                  </a:cubicBezTo>
                  <a:cubicBezTo>
                    <a:pt x="58" y="121"/>
                    <a:pt x="59" y="126"/>
                    <a:pt x="61" y="130"/>
                  </a:cubicBezTo>
                  <a:cubicBezTo>
                    <a:pt x="59" y="132"/>
                    <a:pt x="56" y="133"/>
                    <a:pt x="54" y="134"/>
                  </a:cubicBezTo>
                  <a:cubicBezTo>
                    <a:pt x="36" y="108"/>
                    <a:pt x="19" y="82"/>
                    <a:pt x="0" y="55"/>
                  </a:cubicBezTo>
                  <a:cubicBezTo>
                    <a:pt x="5" y="53"/>
                    <a:pt x="9" y="51"/>
                    <a:pt x="10" y="52"/>
                  </a:cubicBezTo>
                  <a:cubicBezTo>
                    <a:pt x="36" y="70"/>
                    <a:pt x="63" y="61"/>
                    <a:pt x="89" y="55"/>
                  </a:cubicBezTo>
                  <a:cubicBezTo>
                    <a:pt x="172" y="39"/>
                    <a:pt x="255" y="20"/>
                    <a:pt x="337" y="3"/>
                  </a:cubicBezTo>
                  <a:cubicBezTo>
                    <a:pt x="341" y="2"/>
                    <a:pt x="345" y="0"/>
                    <a:pt x="349" y="1"/>
                  </a:cubicBezTo>
                  <a:cubicBezTo>
                    <a:pt x="354" y="1"/>
                    <a:pt x="361" y="2"/>
                    <a:pt x="362" y="5"/>
                  </a:cubicBezTo>
                  <a:cubicBezTo>
                    <a:pt x="364" y="8"/>
                    <a:pt x="362" y="15"/>
                    <a:pt x="360" y="19"/>
                  </a:cubicBezTo>
                  <a:cubicBezTo>
                    <a:pt x="337" y="54"/>
                    <a:pt x="314" y="89"/>
                    <a:pt x="291" y="124"/>
                  </a:cubicBezTo>
                  <a:cubicBezTo>
                    <a:pt x="264" y="166"/>
                    <a:pt x="236" y="208"/>
                    <a:pt x="209" y="250"/>
                  </a:cubicBezTo>
                  <a:cubicBezTo>
                    <a:pt x="196" y="271"/>
                    <a:pt x="179" y="291"/>
                    <a:pt x="187" y="319"/>
                  </a:cubicBezTo>
                  <a:cubicBezTo>
                    <a:pt x="188" y="320"/>
                    <a:pt x="185" y="322"/>
                    <a:pt x="181" y="325"/>
                  </a:cubicBezTo>
                  <a:close/>
                  <a:moveTo>
                    <a:pt x="263" y="35"/>
                  </a:moveTo>
                  <a:cubicBezTo>
                    <a:pt x="219" y="45"/>
                    <a:pt x="181" y="54"/>
                    <a:pt x="140" y="63"/>
                  </a:cubicBezTo>
                  <a:cubicBezTo>
                    <a:pt x="159" y="90"/>
                    <a:pt x="175" y="114"/>
                    <a:pt x="193" y="141"/>
                  </a:cubicBezTo>
                  <a:cubicBezTo>
                    <a:pt x="217" y="105"/>
                    <a:pt x="238" y="72"/>
                    <a:pt x="26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" name="Freeform 187"/>
            <p:cNvSpPr/>
            <p:nvPr/>
          </p:nvSpPr>
          <p:spPr bwMode="auto">
            <a:xfrm>
              <a:off x="20277138" y="11255375"/>
              <a:ext cx="1123950" cy="1092200"/>
            </a:xfrm>
            <a:custGeom>
              <a:avLst/>
              <a:gdLst>
                <a:gd name="T0" fmla="*/ 0 w 356"/>
                <a:gd name="T1" fmla="*/ 238 h 346"/>
                <a:gd name="T2" fmla="*/ 113 w 356"/>
                <a:gd name="T3" fmla="*/ 122 h 346"/>
                <a:gd name="T4" fmla="*/ 119 w 356"/>
                <a:gd name="T5" fmla="*/ 128 h 346"/>
                <a:gd name="T6" fmla="*/ 107 w 356"/>
                <a:gd name="T7" fmla="*/ 145 h 346"/>
                <a:gd name="T8" fmla="*/ 113 w 356"/>
                <a:gd name="T9" fmla="*/ 177 h 346"/>
                <a:gd name="T10" fmla="*/ 117 w 356"/>
                <a:gd name="T11" fmla="*/ 179 h 346"/>
                <a:gd name="T12" fmla="*/ 294 w 356"/>
                <a:gd name="T13" fmla="*/ 251 h 346"/>
                <a:gd name="T14" fmla="*/ 294 w 356"/>
                <a:gd name="T15" fmla="*/ 240 h 346"/>
                <a:gd name="T16" fmla="*/ 224 w 356"/>
                <a:gd name="T17" fmla="*/ 89 h 346"/>
                <a:gd name="T18" fmla="*/ 173 w 356"/>
                <a:gd name="T19" fmla="*/ 76 h 346"/>
                <a:gd name="T20" fmla="*/ 162 w 356"/>
                <a:gd name="T21" fmla="*/ 79 h 346"/>
                <a:gd name="T22" fmla="*/ 159 w 356"/>
                <a:gd name="T23" fmla="*/ 74 h 346"/>
                <a:gd name="T24" fmla="*/ 230 w 356"/>
                <a:gd name="T25" fmla="*/ 0 h 346"/>
                <a:gd name="T26" fmla="*/ 234 w 356"/>
                <a:gd name="T27" fmla="*/ 12 h 346"/>
                <a:gd name="T28" fmla="*/ 239 w 356"/>
                <a:gd name="T29" fmla="*/ 78 h 346"/>
                <a:gd name="T30" fmla="*/ 349 w 356"/>
                <a:gd name="T31" fmla="*/ 317 h 346"/>
                <a:gd name="T32" fmla="*/ 354 w 356"/>
                <a:gd name="T33" fmla="*/ 328 h 346"/>
                <a:gd name="T34" fmla="*/ 356 w 356"/>
                <a:gd name="T35" fmla="*/ 346 h 346"/>
                <a:gd name="T36" fmla="*/ 337 w 356"/>
                <a:gd name="T37" fmla="*/ 344 h 346"/>
                <a:gd name="T38" fmla="*/ 293 w 356"/>
                <a:gd name="T39" fmla="*/ 327 h 346"/>
                <a:gd name="T40" fmla="*/ 80 w 356"/>
                <a:gd name="T41" fmla="*/ 246 h 346"/>
                <a:gd name="T42" fmla="*/ 9 w 356"/>
                <a:gd name="T43" fmla="*/ 243 h 346"/>
                <a:gd name="T44" fmla="*/ 0 w 356"/>
                <a:gd name="T45" fmla="*/ 23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6" h="346">
                  <a:moveTo>
                    <a:pt x="0" y="238"/>
                  </a:moveTo>
                  <a:cubicBezTo>
                    <a:pt x="39" y="198"/>
                    <a:pt x="74" y="159"/>
                    <a:pt x="113" y="122"/>
                  </a:cubicBezTo>
                  <a:cubicBezTo>
                    <a:pt x="115" y="124"/>
                    <a:pt x="117" y="126"/>
                    <a:pt x="119" y="128"/>
                  </a:cubicBezTo>
                  <a:cubicBezTo>
                    <a:pt x="115" y="134"/>
                    <a:pt x="111" y="140"/>
                    <a:pt x="107" y="145"/>
                  </a:cubicBezTo>
                  <a:cubicBezTo>
                    <a:pt x="95" y="159"/>
                    <a:pt x="98" y="169"/>
                    <a:pt x="113" y="177"/>
                  </a:cubicBezTo>
                  <a:cubicBezTo>
                    <a:pt x="114" y="178"/>
                    <a:pt x="115" y="179"/>
                    <a:pt x="117" y="179"/>
                  </a:cubicBezTo>
                  <a:cubicBezTo>
                    <a:pt x="175" y="203"/>
                    <a:pt x="234" y="227"/>
                    <a:pt x="294" y="251"/>
                  </a:cubicBezTo>
                  <a:cubicBezTo>
                    <a:pt x="294" y="246"/>
                    <a:pt x="295" y="242"/>
                    <a:pt x="294" y="240"/>
                  </a:cubicBezTo>
                  <a:cubicBezTo>
                    <a:pt x="271" y="190"/>
                    <a:pt x="248" y="139"/>
                    <a:pt x="224" y="89"/>
                  </a:cubicBezTo>
                  <a:cubicBezTo>
                    <a:pt x="209" y="58"/>
                    <a:pt x="202" y="57"/>
                    <a:pt x="173" y="76"/>
                  </a:cubicBezTo>
                  <a:cubicBezTo>
                    <a:pt x="170" y="78"/>
                    <a:pt x="166" y="78"/>
                    <a:pt x="162" y="79"/>
                  </a:cubicBezTo>
                  <a:cubicBezTo>
                    <a:pt x="161" y="78"/>
                    <a:pt x="160" y="76"/>
                    <a:pt x="159" y="74"/>
                  </a:cubicBezTo>
                  <a:cubicBezTo>
                    <a:pt x="182" y="50"/>
                    <a:pt x="205" y="26"/>
                    <a:pt x="230" y="0"/>
                  </a:cubicBezTo>
                  <a:cubicBezTo>
                    <a:pt x="232" y="7"/>
                    <a:pt x="235" y="11"/>
                    <a:pt x="234" y="12"/>
                  </a:cubicBezTo>
                  <a:cubicBezTo>
                    <a:pt x="217" y="35"/>
                    <a:pt x="229" y="57"/>
                    <a:pt x="239" y="78"/>
                  </a:cubicBezTo>
                  <a:cubicBezTo>
                    <a:pt x="275" y="158"/>
                    <a:pt x="312" y="237"/>
                    <a:pt x="349" y="317"/>
                  </a:cubicBezTo>
                  <a:cubicBezTo>
                    <a:pt x="351" y="321"/>
                    <a:pt x="353" y="324"/>
                    <a:pt x="354" y="328"/>
                  </a:cubicBezTo>
                  <a:cubicBezTo>
                    <a:pt x="355" y="334"/>
                    <a:pt x="355" y="340"/>
                    <a:pt x="356" y="346"/>
                  </a:cubicBezTo>
                  <a:cubicBezTo>
                    <a:pt x="350" y="345"/>
                    <a:pt x="343" y="346"/>
                    <a:pt x="337" y="344"/>
                  </a:cubicBezTo>
                  <a:cubicBezTo>
                    <a:pt x="322" y="339"/>
                    <a:pt x="308" y="333"/>
                    <a:pt x="293" y="327"/>
                  </a:cubicBezTo>
                  <a:cubicBezTo>
                    <a:pt x="222" y="300"/>
                    <a:pt x="151" y="273"/>
                    <a:pt x="80" y="246"/>
                  </a:cubicBezTo>
                  <a:cubicBezTo>
                    <a:pt x="57" y="237"/>
                    <a:pt x="34" y="223"/>
                    <a:pt x="9" y="243"/>
                  </a:cubicBezTo>
                  <a:cubicBezTo>
                    <a:pt x="8" y="243"/>
                    <a:pt x="6" y="241"/>
                    <a:pt x="0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" name="Freeform 188"/>
            <p:cNvSpPr/>
            <p:nvPr/>
          </p:nvSpPr>
          <p:spPr bwMode="auto">
            <a:xfrm>
              <a:off x="19746913" y="12177713"/>
              <a:ext cx="992188" cy="1123950"/>
            </a:xfrm>
            <a:custGeom>
              <a:avLst/>
              <a:gdLst>
                <a:gd name="T0" fmla="*/ 0 w 314"/>
                <a:gd name="T1" fmla="*/ 96 h 356"/>
                <a:gd name="T2" fmla="*/ 139 w 314"/>
                <a:gd name="T3" fmla="*/ 0 h 356"/>
                <a:gd name="T4" fmla="*/ 130 w 314"/>
                <a:gd name="T5" fmla="*/ 13 h 356"/>
                <a:gd name="T6" fmla="*/ 125 w 314"/>
                <a:gd name="T7" fmla="*/ 63 h 356"/>
                <a:gd name="T8" fmla="*/ 249 w 314"/>
                <a:gd name="T9" fmla="*/ 247 h 356"/>
                <a:gd name="T10" fmla="*/ 298 w 314"/>
                <a:gd name="T11" fmla="*/ 260 h 356"/>
                <a:gd name="T12" fmla="*/ 311 w 314"/>
                <a:gd name="T13" fmla="*/ 258 h 356"/>
                <a:gd name="T14" fmla="*/ 314 w 314"/>
                <a:gd name="T15" fmla="*/ 264 h 356"/>
                <a:gd name="T16" fmla="*/ 177 w 314"/>
                <a:gd name="T17" fmla="*/ 356 h 356"/>
                <a:gd name="T18" fmla="*/ 172 w 314"/>
                <a:gd name="T19" fmla="*/ 352 h 356"/>
                <a:gd name="T20" fmla="*/ 181 w 314"/>
                <a:gd name="T21" fmla="*/ 338 h 356"/>
                <a:gd name="T22" fmla="*/ 185 w 314"/>
                <a:gd name="T23" fmla="*/ 291 h 356"/>
                <a:gd name="T24" fmla="*/ 62 w 314"/>
                <a:gd name="T25" fmla="*/ 106 h 356"/>
                <a:gd name="T26" fmla="*/ 0 w 314"/>
                <a:gd name="T27" fmla="*/ 9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4" h="356">
                  <a:moveTo>
                    <a:pt x="0" y="96"/>
                  </a:moveTo>
                  <a:cubicBezTo>
                    <a:pt x="4" y="82"/>
                    <a:pt x="99" y="14"/>
                    <a:pt x="139" y="0"/>
                  </a:cubicBezTo>
                  <a:cubicBezTo>
                    <a:pt x="136" y="4"/>
                    <a:pt x="134" y="9"/>
                    <a:pt x="130" y="13"/>
                  </a:cubicBezTo>
                  <a:cubicBezTo>
                    <a:pt x="111" y="32"/>
                    <a:pt x="109" y="40"/>
                    <a:pt x="125" y="63"/>
                  </a:cubicBezTo>
                  <a:cubicBezTo>
                    <a:pt x="166" y="125"/>
                    <a:pt x="207" y="186"/>
                    <a:pt x="249" y="247"/>
                  </a:cubicBezTo>
                  <a:cubicBezTo>
                    <a:pt x="265" y="271"/>
                    <a:pt x="272" y="272"/>
                    <a:pt x="298" y="260"/>
                  </a:cubicBezTo>
                  <a:cubicBezTo>
                    <a:pt x="302" y="259"/>
                    <a:pt x="307" y="259"/>
                    <a:pt x="311" y="258"/>
                  </a:cubicBezTo>
                  <a:cubicBezTo>
                    <a:pt x="312" y="260"/>
                    <a:pt x="313" y="262"/>
                    <a:pt x="314" y="264"/>
                  </a:cubicBezTo>
                  <a:cubicBezTo>
                    <a:pt x="269" y="295"/>
                    <a:pt x="223" y="326"/>
                    <a:pt x="177" y="356"/>
                  </a:cubicBezTo>
                  <a:cubicBezTo>
                    <a:pt x="176" y="355"/>
                    <a:pt x="174" y="354"/>
                    <a:pt x="172" y="352"/>
                  </a:cubicBezTo>
                  <a:cubicBezTo>
                    <a:pt x="175" y="347"/>
                    <a:pt x="177" y="342"/>
                    <a:pt x="181" y="338"/>
                  </a:cubicBezTo>
                  <a:cubicBezTo>
                    <a:pt x="198" y="318"/>
                    <a:pt x="200" y="312"/>
                    <a:pt x="185" y="291"/>
                  </a:cubicBezTo>
                  <a:cubicBezTo>
                    <a:pt x="144" y="229"/>
                    <a:pt x="103" y="167"/>
                    <a:pt x="62" y="106"/>
                  </a:cubicBezTo>
                  <a:cubicBezTo>
                    <a:pt x="46" y="83"/>
                    <a:pt x="42" y="83"/>
                    <a:pt x="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" name="Freeform 189"/>
            <p:cNvSpPr/>
            <p:nvPr>
              <p:custDataLst>
                <p:tags r:id="rId7"/>
              </p:custDataLst>
            </p:nvPr>
          </p:nvSpPr>
          <p:spPr bwMode="auto">
            <a:xfrm>
              <a:off x="22136101" y="7666037"/>
              <a:ext cx="1042988" cy="584200"/>
            </a:xfrm>
            <a:custGeom>
              <a:avLst/>
              <a:gdLst>
                <a:gd name="T0" fmla="*/ 330 w 330"/>
                <a:gd name="T1" fmla="*/ 19 h 185"/>
                <a:gd name="T2" fmla="*/ 321 w 330"/>
                <a:gd name="T3" fmla="*/ 184 h 185"/>
                <a:gd name="T4" fmla="*/ 315 w 330"/>
                <a:gd name="T5" fmla="*/ 185 h 185"/>
                <a:gd name="T6" fmla="*/ 310 w 330"/>
                <a:gd name="T7" fmla="*/ 169 h 185"/>
                <a:gd name="T8" fmla="*/ 277 w 330"/>
                <a:gd name="T9" fmla="*/ 138 h 185"/>
                <a:gd name="T10" fmla="*/ 51 w 330"/>
                <a:gd name="T11" fmla="*/ 127 h 185"/>
                <a:gd name="T12" fmla="*/ 13 w 330"/>
                <a:gd name="T13" fmla="*/ 158 h 185"/>
                <a:gd name="T14" fmla="*/ 6 w 330"/>
                <a:gd name="T15" fmla="*/ 170 h 185"/>
                <a:gd name="T16" fmla="*/ 0 w 330"/>
                <a:gd name="T17" fmla="*/ 168 h 185"/>
                <a:gd name="T18" fmla="*/ 8 w 330"/>
                <a:gd name="T19" fmla="*/ 0 h 185"/>
                <a:gd name="T20" fmla="*/ 17 w 330"/>
                <a:gd name="T21" fmla="*/ 6 h 185"/>
                <a:gd name="T22" fmla="*/ 67 w 330"/>
                <a:gd name="T23" fmla="*/ 51 h 185"/>
                <a:gd name="T24" fmla="*/ 280 w 330"/>
                <a:gd name="T25" fmla="*/ 61 h 185"/>
                <a:gd name="T26" fmla="*/ 318 w 330"/>
                <a:gd name="T27" fmla="*/ 31 h 185"/>
                <a:gd name="T28" fmla="*/ 323 w 330"/>
                <a:gd name="T29" fmla="*/ 17 h 185"/>
                <a:gd name="T30" fmla="*/ 330 w 330"/>
                <a:gd name="T31" fmla="*/ 1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0" h="185">
                  <a:moveTo>
                    <a:pt x="330" y="19"/>
                  </a:moveTo>
                  <a:cubicBezTo>
                    <a:pt x="327" y="74"/>
                    <a:pt x="324" y="129"/>
                    <a:pt x="321" y="184"/>
                  </a:cubicBezTo>
                  <a:cubicBezTo>
                    <a:pt x="319" y="184"/>
                    <a:pt x="317" y="185"/>
                    <a:pt x="315" y="185"/>
                  </a:cubicBezTo>
                  <a:cubicBezTo>
                    <a:pt x="314" y="180"/>
                    <a:pt x="311" y="175"/>
                    <a:pt x="310" y="169"/>
                  </a:cubicBezTo>
                  <a:cubicBezTo>
                    <a:pt x="306" y="145"/>
                    <a:pt x="300" y="139"/>
                    <a:pt x="277" y="138"/>
                  </a:cubicBezTo>
                  <a:cubicBezTo>
                    <a:pt x="201" y="134"/>
                    <a:pt x="126" y="131"/>
                    <a:pt x="51" y="127"/>
                  </a:cubicBezTo>
                  <a:cubicBezTo>
                    <a:pt x="27" y="126"/>
                    <a:pt x="19" y="133"/>
                    <a:pt x="13" y="158"/>
                  </a:cubicBezTo>
                  <a:cubicBezTo>
                    <a:pt x="11" y="162"/>
                    <a:pt x="8" y="166"/>
                    <a:pt x="6" y="170"/>
                  </a:cubicBezTo>
                  <a:cubicBezTo>
                    <a:pt x="4" y="170"/>
                    <a:pt x="2" y="169"/>
                    <a:pt x="0" y="168"/>
                  </a:cubicBezTo>
                  <a:cubicBezTo>
                    <a:pt x="2" y="113"/>
                    <a:pt x="5" y="59"/>
                    <a:pt x="8" y="0"/>
                  </a:cubicBezTo>
                  <a:cubicBezTo>
                    <a:pt x="15" y="5"/>
                    <a:pt x="17" y="5"/>
                    <a:pt x="17" y="6"/>
                  </a:cubicBezTo>
                  <a:cubicBezTo>
                    <a:pt x="23" y="48"/>
                    <a:pt x="24" y="49"/>
                    <a:pt x="67" y="51"/>
                  </a:cubicBezTo>
                  <a:cubicBezTo>
                    <a:pt x="138" y="55"/>
                    <a:pt x="209" y="58"/>
                    <a:pt x="280" y="61"/>
                  </a:cubicBezTo>
                  <a:cubicBezTo>
                    <a:pt x="303" y="62"/>
                    <a:pt x="312" y="54"/>
                    <a:pt x="318" y="31"/>
                  </a:cubicBezTo>
                  <a:cubicBezTo>
                    <a:pt x="319" y="26"/>
                    <a:pt x="321" y="22"/>
                    <a:pt x="323" y="17"/>
                  </a:cubicBezTo>
                  <a:cubicBezTo>
                    <a:pt x="325" y="18"/>
                    <a:pt x="328" y="19"/>
                    <a:pt x="33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" name="Freeform 190"/>
            <p:cNvSpPr/>
            <p:nvPr/>
          </p:nvSpPr>
          <p:spPr bwMode="auto">
            <a:xfrm>
              <a:off x="12642851" y="12931775"/>
              <a:ext cx="398463" cy="347663"/>
            </a:xfrm>
            <a:custGeom>
              <a:avLst/>
              <a:gdLst>
                <a:gd name="T0" fmla="*/ 30 w 126"/>
                <a:gd name="T1" fmla="*/ 0 h 110"/>
                <a:gd name="T2" fmla="*/ 126 w 126"/>
                <a:gd name="T3" fmla="*/ 65 h 110"/>
                <a:gd name="T4" fmla="*/ 96 w 126"/>
                <a:gd name="T5" fmla="*/ 110 h 110"/>
                <a:gd name="T6" fmla="*/ 0 w 126"/>
                <a:gd name="T7" fmla="*/ 45 h 110"/>
                <a:gd name="T8" fmla="*/ 30 w 126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10">
                  <a:moveTo>
                    <a:pt x="30" y="0"/>
                  </a:moveTo>
                  <a:cubicBezTo>
                    <a:pt x="63" y="22"/>
                    <a:pt x="93" y="42"/>
                    <a:pt x="126" y="65"/>
                  </a:cubicBezTo>
                  <a:cubicBezTo>
                    <a:pt x="116" y="79"/>
                    <a:pt x="107" y="93"/>
                    <a:pt x="96" y="110"/>
                  </a:cubicBezTo>
                  <a:cubicBezTo>
                    <a:pt x="64" y="88"/>
                    <a:pt x="32" y="67"/>
                    <a:pt x="0" y="45"/>
                  </a:cubicBezTo>
                  <a:cubicBezTo>
                    <a:pt x="10" y="29"/>
                    <a:pt x="19" y="16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" name="Freeform 202"/>
            <p:cNvSpPr>
              <a:spLocks noEditPoints="1"/>
            </p:cNvSpPr>
            <p:nvPr/>
          </p:nvSpPr>
          <p:spPr bwMode="auto">
            <a:xfrm>
              <a:off x="12339638" y="4619625"/>
              <a:ext cx="8045450" cy="7535863"/>
            </a:xfrm>
            <a:custGeom>
              <a:avLst/>
              <a:gdLst>
                <a:gd name="T0" fmla="*/ 1260 w 2549"/>
                <a:gd name="T1" fmla="*/ 2386 h 2387"/>
                <a:gd name="T2" fmla="*/ 16 w 2549"/>
                <a:gd name="T3" fmla="*/ 1150 h 2387"/>
                <a:gd name="T4" fmla="*/ 983 w 2549"/>
                <a:gd name="T5" fmla="*/ 101 h 2387"/>
                <a:gd name="T6" fmla="*/ 2366 w 2549"/>
                <a:gd name="T7" fmla="*/ 754 h 2387"/>
                <a:gd name="T8" fmla="*/ 1549 w 2549"/>
                <a:gd name="T9" fmla="*/ 1991 h 2387"/>
                <a:gd name="T10" fmla="*/ 1655 w 2549"/>
                <a:gd name="T11" fmla="*/ 1357 h 2387"/>
                <a:gd name="T12" fmla="*/ 1472 w 2549"/>
                <a:gd name="T13" fmla="*/ 1346 h 2387"/>
                <a:gd name="T14" fmla="*/ 2020 w 2549"/>
                <a:gd name="T15" fmla="*/ 1305 h 2387"/>
                <a:gd name="T16" fmla="*/ 1470 w 2549"/>
                <a:gd name="T17" fmla="*/ 1210 h 2387"/>
                <a:gd name="T18" fmla="*/ 2073 w 2549"/>
                <a:gd name="T19" fmla="*/ 1191 h 2387"/>
                <a:gd name="T20" fmla="*/ 2440 w 2549"/>
                <a:gd name="T21" fmla="*/ 957 h 2387"/>
                <a:gd name="T22" fmla="*/ 1603 w 2549"/>
                <a:gd name="T23" fmla="*/ 218 h 2387"/>
                <a:gd name="T24" fmla="*/ 845 w 2549"/>
                <a:gd name="T25" fmla="*/ 592 h 2387"/>
                <a:gd name="T26" fmla="*/ 215 w 2549"/>
                <a:gd name="T27" fmla="*/ 975 h 2387"/>
                <a:gd name="T28" fmla="*/ 1037 w 2549"/>
                <a:gd name="T29" fmla="*/ 1210 h 2387"/>
                <a:gd name="T30" fmla="*/ 477 w 2549"/>
                <a:gd name="T31" fmla="*/ 1263 h 2387"/>
                <a:gd name="T32" fmla="*/ 1032 w 2549"/>
                <a:gd name="T33" fmla="*/ 1305 h 2387"/>
                <a:gd name="T34" fmla="*/ 587 w 2549"/>
                <a:gd name="T35" fmla="*/ 1347 h 2387"/>
                <a:gd name="T36" fmla="*/ 689 w 2549"/>
                <a:gd name="T37" fmla="*/ 1436 h 2387"/>
                <a:gd name="T38" fmla="*/ 1000 w 2549"/>
                <a:gd name="T39" fmla="*/ 1855 h 2387"/>
                <a:gd name="T40" fmla="*/ 1052 w 2549"/>
                <a:gd name="T41" fmla="*/ 1990 h 2387"/>
                <a:gd name="T42" fmla="*/ 1015 w 2549"/>
                <a:gd name="T43" fmla="*/ 1560 h 2387"/>
                <a:gd name="T44" fmla="*/ 1219 w 2549"/>
                <a:gd name="T45" fmla="*/ 1621 h 2387"/>
                <a:gd name="T46" fmla="*/ 1326 w 2549"/>
                <a:gd name="T47" fmla="*/ 1559 h 2387"/>
                <a:gd name="T48" fmla="*/ 1387 w 2549"/>
                <a:gd name="T49" fmla="*/ 1658 h 2387"/>
                <a:gd name="T50" fmla="*/ 1520 w 2549"/>
                <a:gd name="T51" fmla="*/ 1613 h 2387"/>
                <a:gd name="T52" fmla="*/ 1549 w 2549"/>
                <a:gd name="T53" fmla="*/ 1991 h 2387"/>
                <a:gd name="T54" fmla="*/ 1241 w 2549"/>
                <a:gd name="T55" fmla="*/ 2338 h 2387"/>
                <a:gd name="T56" fmla="*/ 1384 w 2549"/>
                <a:gd name="T57" fmla="*/ 1990 h 2387"/>
                <a:gd name="T58" fmla="*/ 1383 w 2549"/>
                <a:gd name="T59" fmla="*/ 1730 h 2387"/>
                <a:gd name="T60" fmla="*/ 1154 w 2549"/>
                <a:gd name="T61" fmla="*/ 1990 h 2387"/>
                <a:gd name="T62" fmla="*/ 836 w 2549"/>
                <a:gd name="T63" fmla="*/ 1387 h 2387"/>
                <a:gd name="T64" fmla="*/ 754 w 2549"/>
                <a:gd name="T65" fmla="*/ 1630 h 2387"/>
                <a:gd name="T66" fmla="*/ 1584 w 2549"/>
                <a:gd name="T67" fmla="*/ 1647 h 2387"/>
                <a:gd name="T68" fmla="*/ 1835 w 2549"/>
                <a:gd name="T69" fmla="*/ 1478 h 2387"/>
                <a:gd name="T70" fmla="*/ 1595 w 2549"/>
                <a:gd name="T71" fmla="*/ 1478 h 2387"/>
                <a:gd name="T72" fmla="*/ 813 w 2549"/>
                <a:gd name="T73" fmla="*/ 1693 h 2387"/>
                <a:gd name="T74" fmla="*/ 843 w 2549"/>
                <a:gd name="T75" fmla="*/ 1990 h 2387"/>
                <a:gd name="T76" fmla="*/ 1594 w 2549"/>
                <a:gd name="T77" fmla="*/ 1992 h 2387"/>
                <a:gd name="T78" fmla="*/ 1696 w 2549"/>
                <a:gd name="T79" fmla="*/ 1863 h 2387"/>
                <a:gd name="T80" fmla="*/ 1594 w 2549"/>
                <a:gd name="T81" fmla="*/ 1685 h 2387"/>
                <a:gd name="T82" fmla="*/ 1862 w 2549"/>
                <a:gd name="T83" fmla="*/ 1427 h 2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49" h="2387">
                  <a:moveTo>
                    <a:pt x="1743" y="1884"/>
                  </a:moveTo>
                  <a:cubicBezTo>
                    <a:pt x="1743" y="2041"/>
                    <a:pt x="1686" y="2174"/>
                    <a:pt x="1565" y="2276"/>
                  </a:cubicBezTo>
                  <a:cubicBezTo>
                    <a:pt x="1478" y="2351"/>
                    <a:pt x="1375" y="2387"/>
                    <a:pt x="1260" y="2386"/>
                  </a:cubicBezTo>
                  <a:cubicBezTo>
                    <a:pt x="996" y="2382"/>
                    <a:pt x="785" y="2157"/>
                    <a:pt x="789" y="1888"/>
                  </a:cubicBezTo>
                  <a:cubicBezTo>
                    <a:pt x="538" y="1921"/>
                    <a:pt x="329" y="1843"/>
                    <a:pt x="167" y="1648"/>
                  </a:cubicBezTo>
                  <a:cubicBezTo>
                    <a:pt x="49" y="1504"/>
                    <a:pt x="0" y="1335"/>
                    <a:pt x="16" y="1150"/>
                  </a:cubicBezTo>
                  <a:cubicBezTo>
                    <a:pt x="32" y="956"/>
                    <a:pt x="116" y="794"/>
                    <a:pt x="268" y="671"/>
                  </a:cubicBezTo>
                  <a:cubicBezTo>
                    <a:pt x="421" y="547"/>
                    <a:pt x="596" y="503"/>
                    <a:pt x="792" y="534"/>
                  </a:cubicBezTo>
                  <a:cubicBezTo>
                    <a:pt x="783" y="357"/>
                    <a:pt x="844" y="211"/>
                    <a:pt x="983" y="101"/>
                  </a:cubicBezTo>
                  <a:cubicBezTo>
                    <a:pt x="1071" y="32"/>
                    <a:pt x="1173" y="0"/>
                    <a:pt x="1285" y="4"/>
                  </a:cubicBezTo>
                  <a:cubicBezTo>
                    <a:pt x="1562" y="15"/>
                    <a:pt x="1769" y="269"/>
                    <a:pt x="1743" y="536"/>
                  </a:cubicBezTo>
                  <a:cubicBezTo>
                    <a:pt x="1990" y="495"/>
                    <a:pt x="2200" y="566"/>
                    <a:pt x="2366" y="754"/>
                  </a:cubicBezTo>
                  <a:cubicBezTo>
                    <a:pt x="2496" y="901"/>
                    <a:pt x="2549" y="1077"/>
                    <a:pt x="2533" y="1272"/>
                  </a:cubicBezTo>
                  <a:cubicBezTo>
                    <a:pt x="2499" y="1684"/>
                    <a:pt x="2112" y="1970"/>
                    <a:pt x="1743" y="1884"/>
                  </a:cubicBezTo>
                  <a:close/>
                  <a:moveTo>
                    <a:pt x="1549" y="1991"/>
                  </a:moveTo>
                  <a:cubicBezTo>
                    <a:pt x="1549" y="1955"/>
                    <a:pt x="1549" y="1922"/>
                    <a:pt x="1549" y="1889"/>
                  </a:cubicBezTo>
                  <a:cubicBezTo>
                    <a:pt x="1551" y="1763"/>
                    <a:pt x="1551" y="1637"/>
                    <a:pt x="1555" y="1512"/>
                  </a:cubicBezTo>
                  <a:cubicBezTo>
                    <a:pt x="1557" y="1442"/>
                    <a:pt x="1591" y="1389"/>
                    <a:pt x="1655" y="1357"/>
                  </a:cubicBezTo>
                  <a:cubicBezTo>
                    <a:pt x="1661" y="1354"/>
                    <a:pt x="1667" y="1352"/>
                    <a:pt x="1672" y="1349"/>
                  </a:cubicBezTo>
                  <a:cubicBezTo>
                    <a:pt x="1672" y="1348"/>
                    <a:pt x="1672" y="1347"/>
                    <a:pt x="1672" y="1346"/>
                  </a:cubicBezTo>
                  <a:cubicBezTo>
                    <a:pt x="1605" y="1346"/>
                    <a:pt x="1538" y="1346"/>
                    <a:pt x="1472" y="1346"/>
                  </a:cubicBezTo>
                  <a:cubicBezTo>
                    <a:pt x="1464" y="1306"/>
                    <a:pt x="1465" y="1305"/>
                    <a:pt x="1502" y="1305"/>
                  </a:cubicBezTo>
                  <a:cubicBezTo>
                    <a:pt x="1669" y="1305"/>
                    <a:pt x="1836" y="1305"/>
                    <a:pt x="2004" y="1305"/>
                  </a:cubicBezTo>
                  <a:cubicBezTo>
                    <a:pt x="2009" y="1305"/>
                    <a:pt x="2014" y="1305"/>
                    <a:pt x="2020" y="1305"/>
                  </a:cubicBezTo>
                  <a:cubicBezTo>
                    <a:pt x="2053" y="1300"/>
                    <a:pt x="2061" y="1291"/>
                    <a:pt x="2057" y="1261"/>
                  </a:cubicBezTo>
                  <a:cubicBezTo>
                    <a:pt x="1862" y="1261"/>
                    <a:pt x="1666" y="1261"/>
                    <a:pt x="1470" y="1261"/>
                  </a:cubicBezTo>
                  <a:cubicBezTo>
                    <a:pt x="1470" y="1243"/>
                    <a:pt x="1470" y="1228"/>
                    <a:pt x="1470" y="1210"/>
                  </a:cubicBezTo>
                  <a:cubicBezTo>
                    <a:pt x="1481" y="1210"/>
                    <a:pt x="1489" y="1210"/>
                    <a:pt x="1498" y="1210"/>
                  </a:cubicBezTo>
                  <a:cubicBezTo>
                    <a:pt x="1681" y="1210"/>
                    <a:pt x="1864" y="1210"/>
                    <a:pt x="2048" y="1211"/>
                  </a:cubicBezTo>
                  <a:cubicBezTo>
                    <a:pt x="2063" y="1211"/>
                    <a:pt x="2069" y="1207"/>
                    <a:pt x="2073" y="1191"/>
                  </a:cubicBezTo>
                  <a:cubicBezTo>
                    <a:pt x="2079" y="1163"/>
                    <a:pt x="2085" y="1135"/>
                    <a:pt x="2098" y="1110"/>
                  </a:cubicBezTo>
                  <a:cubicBezTo>
                    <a:pt x="2146" y="1018"/>
                    <a:pt x="2228" y="976"/>
                    <a:pt x="2327" y="963"/>
                  </a:cubicBezTo>
                  <a:cubicBezTo>
                    <a:pt x="2363" y="958"/>
                    <a:pt x="2401" y="959"/>
                    <a:pt x="2440" y="957"/>
                  </a:cubicBezTo>
                  <a:cubicBezTo>
                    <a:pt x="2398" y="857"/>
                    <a:pt x="2336" y="773"/>
                    <a:pt x="2251" y="706"/>
                  </a:cubicBezTo>
                  <a:cubicBezTo>
                    <a:pt x="2084" y="575"/>
                    <a:pt x="1895" y="541"/>
                    <a:pt x="1687" y="597"/>
                  </a:cubicBezTo>
                  <a:cubicBezTo>
                    <a:pt x="1713" y="456"/>
                    <a:pt x="1690" y="329"/>
                    <a:pt x="1603" y="218"/>
                  </a:cubicBezTo>
                  <a:cubicBezTo>
                    <a:pt x="1516" y="106"/>
                    <a:pt x="1400" y="48"/>
                    <a:pt x="1257" y="51"/>
                  </a:cubicBezTo>
                  <a:cubicBezTo>
                    <a:pt x="1141" y="53"/>
                    <a:pt x="1043" y="97"/>
                    <a:pt x="963" y="180"/>
                  </a:cubicBezTo>
                  <a:cubicBezTo>
                    <a:pt x="852" y="295"/>
                    <a:pt x="818" y="434"/>
                    <a:pt x="845" y="592"/>
                  </a:cubicBezTo>
                  <a:cubicBezTo>
                    <a:pt x="690" y="553"/>
                    <a:pt x="542" y="566"/>
                    <a:pt x="402" y="638"/>
                  </a:cubicBezTo>
                  <a:cubicBezTo>
                    <a:pt x="262" y="711"/>
                    <a:pt x="164" y="822"/>
                    <a:pt x="104" y="969"/>
                  </a:cubicBezTo>
                  <a:cubicBezTo>
                    <a:pt x="143" y="971"/>
                    <a:pt x="179" y="971"/>
                    <a:pt x="215" y="975"/>
                  </a:cubicBezTo>
                  <a:cubicBezTo>
                    <a:pt x="321" y="987"/>
                    <a:pt x="439" y="1050"/>
                    <a:pt x="464" y="1191"/>
                  </a:cubicBezTo>
                  <a:cubicBezTo>
                    <a:pt x="467" y="1208"/>
                    <a:pt x="474" y="1211"/>
                    <a:pt x="489" y="1211"/>
                  </a:cubicBezTo>
                  <a:cubicBezTo>
                    <a:pt x="671" y="1210"/>
                    <a:pt x="854" y="1210"/>
                    <a:pt x="1037" y="1210"/>
                  </a:cubicBezTo>
                  <a:cubicBezTo>
                    <a:pt x="1045" y="1210"/>
                    <a:pt x="1054" y="1210"/>
                    <a:pt x="1062" y="1210"/>
                  </a:cubicBezTo>
                  <a:cubicBezTo>
                    <a:pt x="1062" y="1229"/>
                    <a:pt x="1062" y="1245"/>
                    <a:pt x="1062" y="1263"/>
                  </a:cubicBezTo>
                  <a:cubicBezTo>
                    <a:pt x="867" y="1263"/>
                    <a:pt x="673" y="1263"/>
                    <a:pt x="477" y="1263"/>
                  </a:cubicBezTo>
                  <a:cubicBezTo>
                    <a:pt x="478" y="1274"/>
                    <a:pt x="476" y="1283"/>
                    <a:pt x="479" y="1292"/>
                  </a:cubicBezTo>
                  <a:cubicBezTo>
                    <a:pt x="482" y="1298"/>
                    <a:pt x="490" y="1305"/>
                    <a:pt x="496" y="1305"/>
                  </a:cubicBezTo>
                  <a:cubicBezTo>
                    <a:pt x="675" y="1306"/>
                    <a:pt x="853" y="1305"/>
                    <a:pt x="1032" y="1305"/>
                  </a:cubicBezTo>
                  <a:cubicBezTo>
                    <a:pt x="1067" y="1305"/>
                    <a:pt x="1067" y="1305"/>
                    <a:pt x="1064" y="1340"/>
                  </a:cubicBezTo>
                  <a:cubicBezTo>
                    <a:pt x="1064" y="1342"/>
                    <a:pt x="1063" y="1344"/>
                    <a:pt x="1061" y="1347"/>
                  </a:cubicBezTo>
                  <a:cubicBezTo>
                    <a:pt x="899" y="1347"/>
                    <a:pt x="736" y="1347"/>
                    <a:pt x="587" y="1347"/>
                  </a:cubicBezTo>
                  <a:cubicBezTo>
                    <a:pt x="615" y="1377"/>
                    <a:pt x="649" y="1412"/>
                    <a:pt x="682" y="1447"/>
                  </a:cubicBezTo>
                  <a:cubicBezTo>
                    <a:pt x="678" y="1452"/>
                    <a:pt x="679" y="1452"/>
                    <a:pt x="679" y="1451"/>
                  </a:cubicBezTo>
                  <a:cubicBezTo>
                    <a:pt x="682" y="1446"/>
                    <a:pt x="685" y="1441"/>
                    <a:pt x="689" y="1436"/>
                  </a:cubicBezTo>
                  <a:cubicBezTo>
                    <a:pt x="724" y="1379"/>
                    <a:pt x="775" y="1347"/>
                    <a:pt x="843" y="1354"/>
                  </a:cubicBezTo>
                  <a:cubicBezTo>
                    <a:pt x="927" y="1361"/>
                    <a:pt x="992" y="1432"/>
                    <a:pt x="994" y="1516"/>
                  </a:cubicBezTo>
                  <a:cubicBezTo>
                    <a:pt x="997" y="1629"/>
                    <a:pt x="999" y="1742"/>
                    <a:pt x="1000" y="1855"/>
                  </a:cubicBezTo>
                  <a:cubicBezTo>
                    <a:pt x="1001" y="1893"/>
                    <a:pt x="1000" y="1931"/>
                    <a:pt x="1001" y="1969"/>
                  </a:cubicBezTo>
                  <a:cubicBezTo>
                    <a:pt x="1001" y="1976"/>
                    <a:pt x="1001" y="1983"/>
                    <a:pt x="1002" y="1990"/>
                  </a:cubicBezTo>
                  <a:cubicBezTo>
                    <a:pt x="1019" y="1990"/>
                    <a:pt x="1035" y="1990"/>
                    <a:pt x="1052" y="1990"/>
                  </a:cubicBezTo>
                  <a:cubicBezTo>
                    <a:pt x="1052" y="1865"/>
                    <a:pt x="1052" y="1741"/>
                    <a:pt x="1052" y="1615"/>
                  </a:cubicBezTo>
                  <a:cubicBezTo>
                    <a:pt x="1039" y="1614"/>
                    <a:pt x="1028" y="1614"/>
                    <a:pt x="1015" y="1613"/>
                  </a:cubicBezTo>
                  <a:cubicBezTo>
                    <a:pt x="1015" y="1595"/>
                    <a:pt x="1015" y="1578"/>
                    <a:pt x="1015" y="1560"/>
                  </a:cubicBezTo>
                  <a:cubicBezTo>
                    <a:pt x="1062" y="1560"/>
                    <a:pt x="1107" y="1560"/>
                    <a:pt x="1155" y="1560"/>
                  </a:cubicBezTo>
                  <a:cubicBezTo>
                    <a:pt x="1155" y="1595"/>
                    <a:pt x="1155" y="1629"/>
                    <a:pt x="1155" y="1661"/>
                  </a:cubicBezTo>
                  <a:cubicBezTo>
                    <a:pt x="1177" y="1647"/>
                    <a:pt x="1200" y="1637"/>
                    <a:pt x="1219" y="1621"/>
                  </a:cubicBezTo>
                  <a:cubicBezTo>
                    <a:pt x="1226" y="1615"/>
                    <a:pt x="1224" y="1586"/>
                    <a:pt x="1222" y="1585"/>
                  </a:cubicBezTo>
                  <a:cubicBezTo>
                    <a:pt x="1204" y="1580"/>
                    <a:pt x="1211" y="1570"/>
                    <a:pt x="1212" y="1559"/>
                  </a:cubicBezTo>
                  <a:cubicBezTo>
                    <a:pt x="1250" y="1559"/>
                    <a:pt x="1287" y="1559"/>
                    <a:pt x="1326" y="1559"/>
                  </a:cubicBezTo>
                  <a:cubicBezTo>
                    <a:pt x="1325" y="1570"/>
                    <a:pt x="1332" y="1580"/>
                    <a:pt x="1315" y="1585"/>
                  </a:cubicBezTo>
                  <a:cubicBezTo>
                    <a:pt x="1312" y="1586"/>
                    <a:pt x="1310" y="1613"/>
                    <a:pt x="1315" y="1617"/>
                  </a:cubicBezTo>
                  <a:cubicBezTo>
                    <a:pt x="1337" y="1633"/>
                    <a:pt x="1361" y="1644"/>
                    <a:pt x="1387" y="1658"/>
                  </a:cubicBezTo>
                  <a:cubicBezTo>
                    <a:pt x="1387" y="1625"/>
                    <a:pt x="1387" y="1592"/>
                    <a:pt x="1387" y="1560"/>
                  </a:cubicBezTo>
                  <a:cubicBezTo>
                    <a:pt x="1433" y="1560"/>
                    <a:pt x="1477" y="1560"/>
                    <a:pt x="1520" y="1560"/>
                  </a:cubicBezTo>
                  <a:cubicBezTo>
                    <a:pt x="1520" y="1578"/>
                    <a:pt x="1520" y="1596"/>
                    <a:pt x="1520" y="1613"/>
                  </a:cubicBezTo>
                  <a:cubicBezTo>
                    <a:pt x="1508" y="1614"/>
                    <a:pt x="1498" y="1614"/>
                    <a:pt x="1487" y="1615"/>
                  </a:cubicBezTo>
                  <a:cubicBezTo>
                    <a:pt x="1487" y="1741"/>
                    <a:pt x="1487" y="1866"/>
                    <a:pt x="1487" y="1991"/>
                  </a:cubicBezTo>
                  <a:cubicBezTo>
                    <a:pt x="1508" y="1991"/>
                    <a:pt x="1527" y="1991"/>
                    <a:pt x="1549" y="1991"/>
                  </a:cubicBezTo>
                  <a:close/>
                  <a:moveTo>
                    <a:pt x="1669" y="2047"/>
                  </a:moveTo>
                  <a:cubicBezTo>
                    <a:pt x="1400" y="2047"/>
                    <a:pt x="1132" y="2047"/>
                    <a:pt x="865" y="2047"/>
                  </a:cubicBezTo>
                  <a:cubicBezTo>
                    <a:pt x="903" y="2177"/>
                    <a:pt x="1041" y="2327"/>
                    <a:pt x="1241" y="2338"/>
                  </a:cubicBezTo>
                  <a:cubicBezTo>
                    <a:pt x="1462" y="2351"/>
                    <a:pt x="1622" y="2197"/>
                    <a:pt x="1669" y="2047"/>
                  </a:cubicBezTo>
                  <a:close/>
                  <a:moveTo>
                    <a:pt x="1154" y="1990"/>
                  </a:moveTo>
                  <a:cubicBezTo>
                    <a:pt x="1232" y="1990"/>
                    <a:pt x="1308" y="1990"/>
                    <a:pt x="1384" y="1990"/>
                  </a:cubicBezTo>
                  <a:cubicBezTo>
                    <a:pt x="1384" y="1986"/>
                    <a:pt x="1385" y="1983"/>
                    <a:pt x="1385" y="1979"/>
                  </a:cubicBezTo>
                  <a:cubicBezTo>
                    <a:pt x="1385" y="1902"/>
                    <a:pt x="1385" y="1824"/>
                    <a:pt x="1385" y="1746"/>
                  </a:cubicBezTo>
                  <a:cubicBezTo>
                    <a:pt x="1385" y="1741"/>
                    <a:pt x="1384" y="1735"/>
                    <a:pt x="1383" y="1730"/>
                  </a:cubicBezTo>
                  <a:cubicBezTo>
                    <a:pt x="1367" y="1678"/>
                    <a:pt x="1315" y="1642"/>
                    <a:pt x="1261" y="1647"/>
                  </a:cubicBezTo>
                  <a:cubicBezTo>
                    <a:pt x="1208" y="1651"/>
                    <a:pt x="1157" y="1699"/>
                    <a:pt x="1155" y="1752"/>
                  </a:cubicBezTo>
                  <a:cubicBezTo>
                    <a:pt x="1152" y="1831"/>
                    <a:pt x="1154" y="1909"/>
                    <a:pt x="1154" y="1990"/>
                  </a:cubicBezTo>
                  <a:close/>
                  <a:moveTo>
                    <a:pt x="958" y="1655"/>
                  </a:moveTo>
                  <a:cubicBezTo>
                    <a:pt x="958" y="1603"/>
                    <a:pt x="963" y="1550"/>
                    <a:pt x="957" y="1499"/>
                  </a:cubicBezTo>
                  <a:cubicBezTo>
                    <a:pt x="950" y="1437"/>
                    <a:pt x="894" y="1390"/>
                    <a:pt x="836" y="1387"/>
                  </a:cubicBezTo>
                  <a:cubicBezTo>
                    <a:pt x="779" y="1384"/>
                    <a:pt x="724" y="1423"/>
                    <a:pt x="706" y="1481"/>
                  </a:cubicBezTo>
                  <a:cubicBezTo>
                    <a:pt x="704" y="1488"/>
                    <a:pt x="705" y="1497"/>
                    <a:pt x="707" y="1504"/>
                  </a:cubicBezTo>
                  <a:cubicBezTo>
                    <a:pt x="722" y="1546"/>
                    <a:pt x="737" y="1589"/>
                    <a:pt x="754" y="1630"/>
                  </a:cubicBezTo>
                  <a:cubicBezTo>
                    <a:pt x="758" y="1640"/>
                    <a:pt x="770" y="1654"/>
                    <a:pt x="778" y="1654"/>
                  </a:cubicBezTo>
                  <a:cubicBezTo>
                    <a:pt x="839" y="1656"/>
                    <a:pt x="899" y="1655"/>
                    <a:pt x="958" y="1655"/>
                  </a:cubicBezTo>
                  <a:close/>
                  <a:moveTo>
                    <a:pt x="1584" y="1647"/>
                  </a:moveTo>
                  <a:cubicBezTo>
                    <a:pt x="1642" y="1647"/>
                    <a:pt x="1694" y="1647"/>
                    <a:pt x="1745" y="1647"/>
                  </a:cubicBezTo>
                  <a:cubicBezTo>
                    <a:pt x="1766" y="1647"/>
                    <a:pt x="1777" y="1636"/>
                    <a:pt x="1781" y="1617"/>
                  </a:cubicBezTo>
                  <a:cubicBezTo>
                    <a:pt x="1792" y="1568"/>
                    <a:pt x="1810" y="1522"/>
                    <a:pt x="1835" y="1478"/>
                  </a:cubicBezTo>
                  <a:cubicBezTo>
                    <a:pt x="1839" y="1471"/>
                    <a:pt x="1839" y="1459"/>
                    <a:pt x="1835" y="1452"/>
                  </a:cubicBezTo>
                  <a:cubicBezTo>
                    <a:pt x="1811" y="1401"/>
                    <a:pt x="1761" y="1373"/>
                    <a:pt x="1705" y="1378"/>
                  </a:cubicBezTo>
                  <a:cubicBezTo>
                    <a:pt x="1656" y="1383"/>
                    <a:pt x="1604" y="1423"/>
                    <a:pt x="1595" y="1478"/>
                  </a:cubicBezTo>
                  <a:cubicBezTo>
                    <a:pt x="1586" y="1534"/>
                    <a:pt x="1587" y="1591"/>
                    <a:pt x="1584" y="1647"/>
                  </a:cubicBezTo>
                  <a:close/>
                  <a:moveTo>
                    <a:pt x="956" y="1693"/>
                  </a:moveTo>
                  <a:cubicBezTo>
                    <a:pt x="906" y="1693"/>
                    <a:pt x="859" y="1693"/>
                    <a:pt x="813" y="1693"/>
                  </a:cubicBezTo>
                  <a:cubicBezTo>
                    <a:pt x="820" y="1714"/>
                    <a:pt x="832" y="1733"/>
                    <a:pt x="834" y="1754"/>
                  </a:cubicBezTo>
                  <a:cubicBezTo>
                    <a:pt x="837" y="1797"/>
                    <a:pt x="835" y="1841"/>
                    <a:pt x="837" y="1885"/>
                  </a:cubicBezTo>
                  <a:cubicBezTo>
                    <a:pt x="838" y="1920"/>
                    <a:pt x="841" y="1955"/>
                    <a:pt x="843" y="1990"/>
                  </a:cubicBezTo>
                  <a:cubicBezTo>
                    <a:pt x="884" y="1990"/>
                    <a:pt x="920" y="1990"/>
                    <a:pt x="956" y="1990"/>
                  </a:cubicBezTo>
                  <a:cubicBezTo>
                    <a:pt x="956" y="1891"/>
                    <a:pt x="956" y="1794"/>
                    <a:pt x="956" y="1693"/>
                  </a:cubicBezTo>
                  <a:close/>
                  <a:moveTo>
                    <a:pt x="1594" y="1992"/>
                  </a:moveTo>
                  <a:cubicBezTo>
                    <a:pt x="1623" y="1992"/>
                    <a:pt x="1649" y="1992"/>
                    <a:pt x="1676" y="1991"/>
                  </a:cubicBezTo>
                  <a:cubicBezTo>
                    <a:pt x="1681" y="1991"/>
                    <a:pt x="1689" y="1982"/>
                    <a:pt x="1689" y="1977"/>
                  </a:cubicBezTo>
                  <a:cubicBezTo>
                    <a:pt x="1693" y="1939"/>
                    <a:pt x="1695" y="1901"/>
                    <a:pt x="1696" y="1863"/>
                  </a:cubicBezTo>
                  <a:cubicBezTo>
                    <a:pt x="1697" y="1836"/>
                    <a:pt x="1693" y="1809"/>
                    <a:pt x="1697" y="1782"/>
                  </a:cubicBezTo>
                  <a:cubicBezTo>
                    <a:pt x="1703" y="1749"/>
                    <a:pt x="1713" y="1716"/>
                    <a:pt x="1721" y="1685"/>
                  </a:cubicBezTo>
                  <a:cubicBezTo>
                    <a:pt x="1682" y="1685"/>
                    <a:pt x="1638" y="1685"/>
                    <a:pt x="1594" y="1685"/>
                  </a:cubicBezTo>
                  <a:cubicBezTo>
                    <a:pt x="1594" y="1788"/>
                    <a:pt x="1594" y="1888"/>
                    <a:pt x="1594" y="1992"/>
                  </a:cubicBezTo>
                  <a:close/>
                  <a:moveTo>
                    <a:pt x="1768" y="1347"/>
                  </a:moveTo>
                  <a:cubicBezTo>
                    <a:pt x="1810" y="1364"/>
                    <a:pt x="1842" y="1393"/>
                    <a:pt x="1862" y="1427"/>
                  </a:cubicBezTo>
                  <a:cubicBezTo>
                    <a:pt x="1890" y="1399"/>
                    <a:pt x="1917" y="1372"/>
                    <a:pt x="1942" y="1347"/>
                  </a:cubicBezTo>
                  <a:cubicBezTo>
                    <a:pt x="1887" y="1347"/>
                    <a:pt x="1828" y="1347"/>
                    <a:pt x="1768" y="13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7" name="Freeform 211"/>
            <p:cNvSpPr>
              <a:spLocks noEditPoints="1"/>
            </p:cNvSpPr>
            <p:nvPr/>
          </p:nvSpPr>
          <p:spPr bwMode="auto">
            <a:xfrm>
              <a:off x="15632113" y="6664325"/>
              <a:ext cx="1420813" cy="2797175"/>
            </a:xfrm>
            <a:custGeom>
              <a:avLst/>
              <a:gdLst>
                <a:gd name="T0" fmla="*/ 410 w 450"/>
                <a:gd name="T1" fmla="*/ 772 h 886"/>
                <a:gd name="T2" fmla="*/ 450 w 450"/>
                <a:gd name="T3" fmla="*/ 774 h 886"/>
                <a:gd name="T4" fmla="*/ 450 w 450"/>
                <a:gd name="T5" fmla="*/ 886 h 886"/>
                <a:gd name="T6" fmla="*/ 0 w 450"/>
                <a:gd name="T7" fmla="*/ 886 h 886"/>
                <a:gd name="T8" fmla="*/ 0 w 450"/>
                <a:gd name="T9" fmla="*/ 774 h 886"/>
                <a:gd name="T10" fmla="*/ 42 w 450"/>
                <a:gd name="T11" fmla="*/ 772 h 886"/>
                <a:gd name="T12" fmla="*/ 42 w 450"/>
                <a:gd name="T13" fmla="*/ 1 h 886"/>
                <a:gd name="T14" fmla="*/ 164 w 450"/>
                <a:gd name="T15" fmla="*/ 1 h 886"/>
                <a:gd name="T16" fmla="*/ 164 w 450"/>
                <a:gd name="T17" fmla="*/ 266 h 886"/>
                <a:gd name="T18" fmla="*/ 196 w 450"/>
                <a:gd name="T19" fmla="*/ 266 h 886"/>
                <a:gd name="T20" fmla="*/ 194 w 450"/>
                <a:gd name="T21" fmla="*/ 263 h 886"/>
                <a:gd name="T22" fmla="*/ 213 w 450"/>
                <a:gd name="T23" fmla="*/ 250 h 886"/>
                <a:gd name="T24" fmla="*/ 253 w 450"/>
                <a:gd name="T25" fmla="*/ 260 h 886"/>
                <a:gd name="T26" fmla="*/ 288 w 450"/>
                <a:gd name="T27" fmla="*/ 270 h 886"/>
                <a:gd name="T28" fmla="*/ 288 w 450"/>
                <a:gd name="T29" fmla="*/ 0 h 886"/>
                <a:gd name="T30" fmla="*/ 410 w 450"/>
                <a:gd name="T31" fmla="*/ 0 h 886"/>
                <a:gd name="T32" fmla="*/ 410 w 450"/>
                <a:gd name="T33" fmla="*/ 772 h 886"/>
                <a:gd name="T34" fmla="*/ 254 w 450"/>
                <a:gd name="T35" fmla="*/ 319 h 886"/>
                <a:gd name="T36" fmla="*/ 250 w 450"/>
                <a:gd name="T37" fmla="*/ 296 h 886"/>
                <a:gd name="T38" fmla="*/ 200 w 450"/>
                <a:gd name="T39" fmla="*/ 296 h 886"/>
                <a:gd name="T40" fmla="*/ 197 w 450"/>
                <a:gd name="T41" fmla="*/ 317 h 886"/>
                <a:gd name="T42" fmla="*/ 166 w 450"/>
                <a:gd name="T43" fmla="*/ 319 h 886"/>
                <a:gd name="T44" fmla="*/ 166 w 450"/>
                <a:gd name="T45" fmla="*/ 654 h 886"/>
                <a:gd name="T46" fmla="*/ 287 w 450"/>
                <a:gd name="T47" fmla="*/ 654 h 886"/>
                <a:gd name="T48" fmla="*/ 287 w 450"/>
                <a:gd name="T49" fmla="*/ 319 h 886"/>
                <a:gd name="T50" fmla="*/ 254 w 450"/>
                <a:gd name="T51" fmla="*/ 319 h 886"/>
                <a:gd name="T52" fmla="*/ 164 w 450"/>
                <a:gd name="T53" fmla="*/ 700 h 886"/>
                <a:gd name="T54" fmla="*/ 164 w 450"/>
                <a:gd name="T55" fmla="*/ 723 h 886"/>
                <a:gd name="T56" fmla="*/ 214 w 450"/>
                <a:gd name="T57" fmla="*/ 773 h 886"/>
                <a:gd name="T58" fmla="*/ 287 w 450"/>
                <a:gd name="T59" fmla="*/ 773 h 886"/>
                <a:gd name="T60" fmla="*/ 287 w 450"/>
                <a:gd name="T61" fmla="*/ 700 h 886"/>
                <a:gd name="T62" fmla="*/ 164 w 450"/>
                <a:gd name="T63" fmla="*/ 70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0" h="886">
                  <a:moveTo>
                    <a:pt x="410" y="772"/>
                  </a:moveTo>
                  <a:cubicBezTo>
                    <a:pt x="425" y="773"/>
                    <a:pt x="437" y="774"/>
                    <a:pt x="450" y="774"/>
                  </a:cubicBezTo>
                  <a:cubicBezTo>
                    <a:pt x="450" y="812"/>
                    <a:pt x="450" y="848"/>
                    <a:pt x="450" y="886"/>
                  </a:cubicBezTo>
                  <a:cubicBezTo>
                    <a:pt x="300" y="886"/>
                    <a:pt x="151" y="886"/>
                    <a:pt x="0" y="886"/>
                  </a:cubicBezTo>
                  <a:cubicBezTo>
                    <a:pt x="0" y="849"/>
                    <a:pt x="0" y="812"/>
                    <a:pt x="0" y="774"/>
                  </a:cubicBezTo>
                  <a:cubicBezTo>
                    <a:pt x="14" y="774"/>
                    <a:pt x="27" y="773"/>
                    <a:pt x="42" y="772"/>
                  </a:cubicBezTo>
                  <a:cubicBezTo>
                    <a:pt x="42" y="515"/>
                    <a:pt x="42" y="258"/>
                    <a:pt x="42" y="1"/>
                  </a:cubicBezTo>
                  <a:cubicBezTo>
                    <a:pt x="83" y="1"/>
                    <a:pt x="122" y="1"/>
                    <a:pt x="164" y="1"/>
                  </a:cubicBezTo>
                  <a:cubicBezTo>
                    <a:pt x="164" y="88"/>
                    <a:pt x="164" y="177"/>
                    <a:pt x="164" y="266"/>
                  </a:cubicBezTo>
                  <a:cubicBezTo>
                    <a:pt x="176" y="266"/>
                    <a:pt x="186" y="266"/>
                    <a:pt x="196" y="266"/>
                  </a:cubicBezTo>
                  <a:cubicBezTo>
                    <a:pt x="195" y="265"/>
                    <a:pt x="195" y="264"/>
                    <a:pt x="194" y="263"/>
                  </a:cubicBezTo>
                  <a:cubicBezTo>
                    <a:pt x="200" y="258"/>
                    <a:pt x="207" y="250"/>
                    <a:pt x="213" y="250"/>
                  </a:cubicBezTo>
                  <a:cubicBezTo>
                    <a:pt x="226" y="252"/>
                    <a:pt x="242" y="240"/>
                    <a:pt x="253" y="260"/>
                  </a:cubicBezTo>
                  <a:cubicBezTo>
                    <a:pt x="257" y="267"/>
                    <a:pt x="274" y="266"/>
                    <a:pt x="288" y="270"/>
                  </a:cubicBezTo>
                  <a:cubicBezTo>
                    <a:pt x="288" y="177"/>
                    <a:pt x="288" y="90"/>
                    <a:pt x="288" y="0"/>
                  </a:cubicBezTo>
                  <a:cubicBezTo>
                    <a:pt x="329" y="0"/>
                    <a:pt x="368" y="0"/>
                    <a:pt x="410" y="0"/>
                  </a:cubicBezTo>
                  <a:cubicBezTo>
                    <a:pt x="410" y="257"/>
                    <a:pt x="410" y="513"/>
                    <a:pt x="410" y="772"/>
                  </a:cubicBezTo>
                  <a:close/>
                  <a:moveTo>
                    <a:pt x="254" y="319"/>
                  </a:moveTo>
                  <a:cubicBezTo>
                    <a:pt x="253" y="311"/>
                    <a:pt x="251" y="304"/>
                    <a:pt x="250" y="296"/>
                  </a:cubicBezTo>
                  <a:cubicBezTo>
                    <a:pt x="233" y="296"/>
                    <a:pt x="217" y="296"/>
                    <a:pt x="200" y="296"/>
                  </a:cubicBezTo>
                  <a:cubicBezTo>
                    <a:pt x="199" y="304"/>
                    <a:pt x="198" y="310"/>
                    <a:pt x="197" y="317"/>
                  </a:cubicBezTo>
                  <a:cubicBezTo>
                    <a:pt x="186" y="318"/>
                    <a:pt x="177" y="319"/>
                    <a:pt x="166" y="319"/>
                  </a:cubicBezTo>
                  <a:cubicBezTo>
                    <a:pt x="166" y="431"/>
                    <a:pt x="166" y="542"/>
                    <a:pt x="166" y="654"/>
                  </a:cubicBezTo>
                  <a:cubicBezTo>
                    <a:pt x="207" y="654"/>
                    <a:pt x="247" y="654"/>
                    <a:pt x="287" y="654"/>
                  </a:cubicBezTo>
                  <a:cubicBezTo>
                    <a:pt x="287" y="541"/>
                    <a:pt x="287" y="431"/>
                    <a:pt x="287" y="319"/>
                  </a:cubicBezTo>
                  <a:cubicBezTo>
                    <a:pt x="275" y="319"/>
                    <a:pt x="265" y="319"/>
                    <a:pt x="254" y="319"/>
                  </a:cubicBezTo>
                  <a:close/>
                  <a:moveTo>
                    <a:pt x="164" y="700"/>
                  </a:moveTo>
                  <a:cubicBezTo>
                    <a:pt x="164" y="709"/>
                    <a:pt x="164" y="716"/>
                    <a:pt x="164" y="723"/>
                  </a:cubicBezTo>
                  <a:cubicBezTo>
                    <a:pt x="164" y="773"/>
                    <a:pt x="164" y="773"/>
                    <a:pt x="214" y="773"/>
                  </a:cubicBezTo>
                  <a:cubicBezTo>
                    <a:pt x="239" y="773"/>
                    <a:pt x="263" y="773"/>
                    <a:pt x="287" y="773"/>
                  </a:cubicBezTo>
                  <a:cubicBezTo>
                    <a:pt x="287" y="746"/>
                    <a:pt x="287" y="724"/>
                    <a:pt x="287" y="700"/>
                  </a:cubicBezTo>
                  <a:cubicBezTo>
                    <a:pt x="246" y="700"/>
                    <a:pt x="207" y="700"/>
                    <a:pt x="164" y="7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" name="Freeform 212"/>
            <p:cNvSpPr>
              <a:spLocks noEditPoints="1"/>
            </p:cNvSpPr>
            <p:nvPr/>
          </p:nvSpPr>
          <p:spPr bwMode="auto">
            <a:xfrm>
              <a:off x="15635288" y="5124450"/>
              <a:ext cx="1401763" cy="1455738"/>
            </a:xfrm>
            <a:custGeom>
              <a:avLst/>
              <a:gdLst>
                <a:gd name="T0" fmla="*/ 45 w 444"/>
                <a:gd name="T1" fmla="*/ 343 h 461"/>
                <a:gd name="T2" fmla="*/ 129 w 444"/>
                <a:gd name="T3" fmla="*/ 343 h 461"/>
                <a:gd name="T4" fmla="*/ 129 w 444"/>
                <a:gd name="T5" fmla="*/ 279 h 461"/>
                <a:gd name="T6" fmla="*/ 161 w 444"/>
                <a:gd name="T7" fmla="*/ 263 h 461"/>
                <a:gd name="T8" fmla="*/ 128 w 444"/>
                <a:gd name="T9" fmla="*/ 247 h 461"/>
                <a:gd name="T10" fmla="*/ 128 w 444"/>
                <a:gd name="T11" fmla="*/ 203 h 461"/>
                <a:gd name="T12" fmla="*/ 157 w 444"/>
                <a:gd name="T13" fmla="*/ 181 h 461"/>
                <a:gd name="T14" fmla="*/ 202 w 444"/>
                <a:gd name="T15" fmla="*/ 125 h 461"/>
                <a:gd name="T16" fmla="*/ 210 w 444"/>
                <a:gd name="T17" fmla="*/ 107 h 461"/>
                <a:gd name="T18" fmla="*/ 210 w 444"/>
                <a:gd name="T19" fmla="*/ 1 h 461"/>
                <a:gd name="T20" fmla="*/ 232 w 444"/>
                <a:gd name="T21" fmla="*/ 0 h 461"/>
                <a:gd name="T22" fmla="*/ 232 w 444"/>
                <a:gd name="T23" fmla="*/ 99 h 461"/>
                <a:gd name="T24" fmla="*/ 248 w 444"/>
                <a:gd name="T25" fmla="*/ 126 h 461"/>
                <a:gd name="T26" fmla="*/ 292 w 444"/>
                <a:gd name="T27" fmla="*/ 180 h 461"/>
                <a:gd name="T28" fmla="*/ 312 w 444"/>
                <a:gd name="T29" fmla="*/ 208 h 461"/>
                <a:gd name="T30" fmla="*/ 318 w 444"/>
                <a:gd name="T31" fmla="*/ 205 h 461"/>
                <a:gd name="T32" fmla="*/ 318 w 444"/>
                <a:gd name="T33" fmla="*/ 253 h 461"/>
                <a:gd name="T34" fmla="*/ 296 w 444"/>
                <a:gd name="T35" fmla="*/ 254 h 461"/>
                <a:gd name="T36" fmla="*/ 284 w 444"/>
                <a:gd name="T37" fmla="*/ 262 h 461"/>
                <a:gd name="T38" fmla="*/ 296 w 444"/>
                <a:gd name="T39" fmla="*/ 270 h 461"/>
                <a:gd name="T40" fmla="*/ 315 w 444"/>
                <a:gd name="T41" fmla="*/ 271 h 461"/>
                <a:gd name="T42" fmla="*/ 315 w 444"/>
                <a:gd name="T43" fmla="*/ 342 h 461"/>
                <a:gd name="T44" fmla="*/ 403 w 444"/>
                <a:gd name="T45" fmla="*/ 342 h 461"/>
                <a:gd name="T46" fmla="*/ 403 w 444"/>
                <a:gd name="T47" fmla="*/ 412 h 461"/>
                <a:gd name="T48" fmla="*/ 444 w 444"/>
                <a:gd name="T49" fmla="*/ 415 h 461"/>
                <a:gd name="T50" fmla="*/ 444 w 444"/>
                <a:gd name="T51" fmla="*/ 461 h 461"/>
                <a:gd name="T52" fmla="*/ 0 w 444"/>
                <a:gd name="T53" fmla="*/ 461 h 461"/>
                <a:gd name="T54" fmla="*/ 0 w 444"/>
                <a:gd name="T55" fmla="*/ 414 h 461"/>
                <a:gd name="T56" fmla="*/ 45 w 444"/>
                <a:gd name="T57" fmla="*/ 414 h 461"/>
                <a:gd name="T58" fmla="*/ 45 w 444"/>
                <a:gd name="T59" fmla="*/ 343 h 461"/>
                <a:gd name="T60" fmla="*/ 268 w 444"/>
                <a:gd name="T61" fmla="*/ 341 h 461"/>
                <a:gd name="T62" fmla="*/ 268 w 444"/>
                <a:gd name="T63" fmla="*/ 288 h 461"/>
                <a:gd name="T64" fmla="*/ 247 w 444"/>
                <a:gd name="T65" fmla="*/ 288 h 461"/>
                <a:gd name="T66" fmla="*/ 247 w 444"/>
                <a:gd name="T67" fmla="*/ 341 h 461"/>
                <a:gd name="T68" fmla="*/ 268 w 444"/>
                <a:gd name="T69" fmla="*/ 341 h 461"/>
                <a:gd name="T70" fmla="*/ 177 w 444"/>
                <a:gd name="T71" fmla="*/ 287 h 461"/>
                <a:gd name="T72" fmla="*/ 177 w 444"/>
                <a:gd name="T73" fmla="*/ 342 h 461"/>
                <a:gd name="T74" fmla="*/ 197 w 444"/>
                <a:gd name="T75" fmla="*/ 342 h 461"/>
                <a:gd name="T76" fmla="*/ 197 w 444"/>
                <a:gd name="T77" fmla="*/ 287 h 461"/>
                <a:gd name="T78" fmla="*/ 177 w 444"/>
                <a:gd name="T79" fmla="*/ 28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44" h="461">
                  <a:moveTo>
                    <a:pt x="45" y="343"/>
                  </a:moveTo>
                  <a:cubicBezTo>
                    <a:pt x="74" y="343"/>
                    <a:pt x="100" y="343"/>
                    <a:pt x="129" y="343"/>
                  </a:cubicBezTo>
                  <a:cubicBezTo>
                    <a:pt x="129" y="319"/>
                    <a:pt x="129" y="297"/>
                    <a:pt x="129" y="279"/>
                  </a:cubicBezTo>
                  <a:cubicBezTo>
                    <a:pt x="142" y="272"/>
                    <a:pt x="152" y="268"/>
                    <a:pt x="161" y="263"/>
                  </a:cubicBezTo>
                  <a:cubicBezTo>
                    <a:pt x="151" y="258"/>
                    <a:pt x="141" y="253"/>
                    <a:pt x="128" y="247"/>
                  </a:cubicBezTo>
                  <a:cubicBezTo>
                    <a:pt x="128" y="236"/>
                    <a:pt x="128" y="220"/>
                    <a:pt x="128" y="203"/>
                  </a:cubicBezTo>
                  <a:cubicBezTo>
                    <a:pt x="145" y="205"/>
                    <a:pt x="152" y="195"/>
                    <a:pt x="157" y="181"/>
                  </a:cubicBezTo>
                  <a:cubicBezTo>
                    <a:pt x="165" y="157"/>
                    <a:pt x="179" y="137"/>
                    <a:pt x="202" y="125"/>
                  </a:cubicBezTo>
                  <a:cubicBezTo>
                    <a:pt x="207" y="123"/>
                    <a:pt x="210" y="113"/>
                    <a:pt x="210" y="107"/>
                  </a:cubicBezTo>
                  <a:cubicBezTo>
                    <a:pt x="211" y="73"/>
                    <a:pt x="210" y="38"/>
                    <a:pt x="210" y="1"/>
                  </a:cubicBezTo>
                  <a:cubicBezTo>
                    <a:pt x="217" y="1"/>
                    <a:pt x="223" y="0"/>
                    <a:pt x="232" y="0"/>
                  </a:cubicBezTo>
                  <a:cubicBezTo>
                    <a:pt x="232" y="34"/>
                    <a:pt x="232" y="67"/>
                    <a:pt x="232" y="99"/>
                  </a:cubicBezTo>
                  <a:cubicBezTo>
                    <a:pt x="231" y="112"/>
                    <a:pt x="233" y="121"/>
                    <a:pt x="248" y="126"/>
                  </a:cubicBezTo>
                  <a:cubicBezTo>
                    <a:pt x="272" y="135"/>
                    <a:pt x="282" y="158"/>
                    <a:pt x="292" y="180"/>
                  </a:cubicBezTo>
                  <a:cubicBezTo>
                    <a:pt x="297" y="190"/>
                    <a:pt x="305" y="199"/>
                    <a:pt x="312" y="208"/>
                  </a:cubicBezTo>
                  <a:cubicBezTo>
                    <a:pt x="314" y="207"/>
                    <a:pt x="316" y="206"/>
                    <a:pt x="318" y="205"/>
                  </a:cubicBezTo>
                  <a:cubicBezTo>
                    <a:pt x="318" y="220"/>
                    <a:pt x="318" y="235"/>
                    <a:pt x="318" y="253"/>
                  </a:cubicBezTo>
                  <a:cubicBezTo>
                    <a:pt x="310" y="253"/>
                    <a:pt x="303" y="252"/>
                    <a:pt x="296" y="254"/>
                  </a:cubicBezTo>
                  <a:cubicBezTo>
                    <a:pt x="292" y="255"/>
                    <a:pt x="288" y="259"/>
                    <a:pt x="284" y="262"/>
                  </a:cubicBezTo>
                  <a:cubicBezTo>
                    <a:pt x="288" y="265"/>
                    <a:pt x="291" y="269"/>
                    <a:pt x="296" y="270"/>
                  </a:cubicBezTo>
                  <a:cubicBezTo>
                    <a:pt x="301" y="272"/>
                    <a:pt x="306" y="271"/>
                    <a:pt x="315" y="271"/>
                  </a:cubicBezTo>
                  <a:cubicBezTo>
                    <a:pt x="315" y="295"/>
                    <a:pt x="315" y="318"/>
                    <a:pt x="315" y="342"/>
                  </a:cubicBezTo>
                  <a:cubicBezTo>
                    <a:pt x="345" y="342"/>
                    <a:pt x="373" y="342"/>
                    <a:pt x="403" y="342"/>
                  </a:cubicBezTo>
                  <a:cubicBezTo>
                    <a:pt x="403" y="366"/>
                    <a:pt x="403" y="388"/>
                    <a:pt x="403" y="412"/>
                  </a:cubicBezTo>
                  <a:cubicBezTo>
                    <a:pt x="418" y="413"/>
                    <a:pt x="430" y="414"/>
                    <a:pt x="444" y="415"/>
                  </a:cubicBezTo>
                  <a:cubicBezTo>
                    <a:pt x="444" y="430"/>
                    <a:pt x="444" y="445"/>
                    <a:pt x="444" y="461"/>
                  </a:cubicBezTo>
                  <a:cubicBezTo>
                    <a:pt x="296" y="461"/>
                    <a:pt x="148" y="461"/>
                    <a:pt x="0" y="461"/>
                  </a:cubicBezTo>
                  <a:cubicBezTo>
                    <a:pt x="0" y="446"/>
                    <a:pt x="0" y="431"/>
                    <a:pt x="0" y="414"/>
                  </a:cubicBezTo>
                  <a:cubicBezTo>
                    <a:pt x="15" y="414"/>
                    <a:pt x="29" y="414"/>
                    <a:pt x="45" y="414"/>
                  </a:cubicBezTo>
                  <a:cubicBezTo>
                    <a:pt x="45" y="389"/>
                    <a:pt x="45" y="368"/>
                    <a:pt x="45" y="343"/>
                  </a:cubicBezTo>
                  <a:close/>
                  <a:moveTo>
                    <a:pt x="268" y="341"/>
                  </a:moveTo>
                  <a:cubicBezTo>
                    <a:pt x="268" y="322"/>
                    <a:pt x="268" y="305"/>
                    <a:pt x="268" y="288"/>
                  </a:cubicBezTo>
                  <a:cubicBezTo>
                    <a:pt x="260" y="288"/>
                    <a:pt x="253" y="288"/>
                    <a:pt x="247" y="288"/>
                  </a:cubicBezTo>
                  <a:cubicBezTo>
                    <a:pt x="247" y="306"/>
                    <a:pt x="247" y="324"/>
                    <a:pt x="247" y="341"/>
                  </a:cubicBezTo>
                  <a:cubicBezTo>
                    <a:pt x="254" y="341"/>
                    <a:pt x="260" y="341"/>
                    <a:pt x="268" y="341"/>
                  </a:cubicBezTo>
                  <a:close/>
                  <a:moveTo>
                    <a:pt x="177" y="287"/>
                  </a:moveTo>
                  <a:cubicBezTo>
                    <a:pt x="177" y="306"/>
                    <a:pt x="177" y="324"/>
                    <a:pt x="177" y="342"/>
                  </a:cubicBezTo>
                  <a:cubicBezTo>
                    <a:pt x="185" y="342"/>
                    <a:pt x="190" y="342"/>
                    <a:pt x="197" y="342"/>
                  </a:cubicBezTo>
                  <a:cubicBezTo>
                    <a:pt x="197" y="323"/>
                    <a:pt x="197" y="305"/>
                    <a:pt x="197" y="287"/>
                  </a:cubicBezTo>
                  <a:cubicBezTo>
                    <a:pt x="190" y="287"/>
                    <a:pt x="185" y="287"/>
                    <a:pt x="177" y="2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" name="Freeform 213"/>
            <p:cNvSpPr/>
            <p:nvPr/>
          </p:nvSpPr>
          <p:spPr bwMode="auto">
            <a:xfrm>
              <a:off x="16213138" y="6858000"/>
              <a:ext cx="249238" cy="252413"/>
            </a:xfrm>
            <a:custGeom>
              <a:avLst/>
              <a:gdLst>
                <a:gd name="T0" fmla="*/ 79 w 79"/>
                <a:gd name="T1" fmla="*/ 40 h 80"/>
                <a:gd name="T2" fmla="*/ 39 w 79"/>
                <a:gd name="T3" fmla="*/ 80 h 80"/>
                <a:gd name="T4" fmla="*/ 0 w 79"/>
                <a:gd name="T5" fmla="*/ 39 h 80"/>
                <a:gd name="T6" fmla="*/ 40 w 79"/>
                <a:gd name="T7" fmla="*/ 0 h 80"/>
                <a:gd name="T8" fmla="*/ 79 w 79"/>
                <a:gd name="T9" fmla="*/ 4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80">
                  <a:moveTo>
                    <a:pt x="79" y="40"/>
                  </a:moveTo>
                  <a:cubicBezTo>
                    <a:pt x="78" y="62"/>
                    <a:pt x="60" y="80"/>
                    <a:pt x="39" y="80"/>
                  </a:cubicBezTo>
                  <a:cubicBezTo>
                    <a:pt x="18" y="79"/>
                    <a:pt x="0" y="61"/>
                    <a:pt x="0" y="39"/>
                  </a:cubicBezTo>
                  <a:cubicBezTo>
                    <a:pt x="0" y="18"/>
                    <a:pt x="19" y="0"/>
                    <a:pt x="40" y="0"/>
                  </a:cubicBezTo>
                  <a:cubicBezTo>
                    <a:pt x="61" y="0"/>
                    <a:pt x="79" y="18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" name="Freeform 214"/>
            <p:cNvSpPr>
              <a:spLocks noEditPoints="1"/>
            </p:cNvSpPr>
            <p:nvPr/>
          </p:nvSpPr>
          <p:spPr bwMode="auto">
            <a:xfrm>
              <a:off x="15862301" y="11220450"/>
              <a:ext cx="357188" cy="438150"/>
            </a:xfrm>
            <a:custGeom>
              <a:avLst/>
              <a:gdLst>
                <a:gd name="T0" fmla="*/ 0 w 113"/>
                <a:gd name="T1" fmla="*/ 139 h 139"/>
                <a:gd name="T2" fmla="*/ 28 w 113"/>
                <a:gd name="T3" fmla="*/ 115 h 139"/>
                <a:gd name="T4" fmla="*/ 58 w 113"/>
                <a:gd name="T5" fmla="*/ 115 h 139"/>
                <a:gd name="T6" fmla="*/ 81 w 113"/>
                <a:gd name="T7" fmla="*/ 90 h 139"/>
                <a:gd name="T8" fmla="*/ 31 w 113"/>
                <a:gd name="T9" fmla="*/ 90 h 139"/>
                <a:gd name="T10" fmla="*/ 15 w 113"/>
                <a:gd name="T11" fmla="*/ 72 h 139"/>
                <a:gd name="T12" fmla="*/ 102 w 113"/>
                <a:gd name="T13" fmla="*/ 16 h 139"/>
                <a:gd name="T14" fmla="*/ 113 w 113"/>
                <a:gd name="T15" fmla="*/ 34 h 139"/>
                <a:gd name="T16" fmla="*/ 110 w 113"/>
                <a:gd name="T17" fmla="*/ 120 h 139"/>
                <a:gd name="T18" fmla="*/ 89 w 113"/>
                <a:gd name="T19" fmla="*/ 139 h 139"/>
                <a:gd name="T20" fmla="*/ 0 w 113"/>
                <a:gd name="T21" fmla="*/ 139 h 139"/>
                <a:gd name="T22" fmla="*/ 67 w 113"/>
                <a:gd name="T23" fmla="*/ 31 h 139"/>
                <a:gd name="T24" fmla="*/ 46 w 113"/>
                <a:gd name="T25" fmla="*/ 55 h 139"/>
                <a:gd name="T26" fmla="*/ 65 w 113"/>
                <a:gd name="T27" fmla="*/ 65 h 139"/>
                <a:gd name="T28" fmla="*/ 85 w 113"/>
                <a:gd name="T29" fmla="*/ 51 h 139"/>
                <a:gd name="T30" fmla="*/ 67 w 113"/>
                <a:gd name="T31" fmla="*/ 3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" h="139">
                  <a:moveTo>
                    <a:pt x="0" y="139"/>
                  </a:moveTo>
                  <a:cubicBezTo>
                    <a:pt x="1" y="120"/>
                    <a:pt x="10" y="112"/>
                    <a:pt x="28" y="115"/>
                  </a:cubicBezTo>
                  <a:cubicBezTo>
                    <a:pt x="38" y="116"/>
                    <a:pt x="48" y="114"/>
                    <a:pt x="58" y="115"/>
                  </a:cubicBezTo>
                  <a:cubicBezTo>
                    <a:pt x="77" y="117"/>
                    <a:pt x="83" y="107"/>
                    <a:pt x="81" y="90"/>
                  </a:cubicBezTo>
                  <a:cubicBezTo>
                    <a:pt x="64" y="90"/>
                    <a:pt x="47" y="90"/>
                    <a:pt x="31" y="90"/>
                  </a:cubicBezTo>
                  <a:cubicBezTo>
                    <a:pt x="18" y="90"/>
                    <a:pt x="13" y="85"/>
                    <a:pt x="15" y="72"/>
                  </a:cubicBezTo>
                  <a:cubicBezTo>
                    <a:pt x="22" y="19"/>
                    <a:pt x="51" y="0"/>
                    <a:pt x="102" y="16"/>
                  </a:cubicBezTo>
                  <a:cubicBezTo>
                    <a:pt x="107" y="18"/>
                    <a:pt x="113" y="28"/>
                    <a:pt x="113" y="34"/>
                  </a:cubicBezTo>
                  <a:cubicBezTo>
                    <a:pt x="113" y="62"/>
                    <a:pt x="111" y="91"/>
                    <a:pt x="110" y="120"/>
                  </a:cubicBezTo>
                  <a:cubicBezTo>
                    <a:pt x="109" y="132"/>
                    <a:pt x="102" y="139"/>
                    <a:pt x="89" y="139"/>
                  </a:cubicBezTo>
                  <a:cubicBezTo>
                    <a:pt x="59" y="139"/>
                    <a:pt x="30" y="139"/>
                    <a:pt x="0" y="139"/>
                  </a:cubicBezTo>
                  <a:close/>
                  <a:moveTo>
                    <a:pt x="67" y="31"/>
                  </a:moveTo>
                  <a:cubicBezTo>
                    <a:pt x="58" y="42"/>
                    <a:pt x="52" y="49"/>
                    <a:pt x="46" y="55"/>
                  </a:cubicBezTo>
                  <a:cubicBezTo>
                    <a:pt x="52" y="59"/>
                    <a:pt x="58" y="64"/>
                    <a:pt x="65" y="65"/>
                  </a:cubicBezTo>
                  <a:cubicBezTo>
                    <a:pt x="75" y="67"/>
                    <a:pt x="86" y="66"/>
                    <a:pt x="85" y="51"/>
                  </a:cubicBezTo>
                  <a:cubicBezTo>
                    <a:pt x="85" y="46"/>
                    <a:pt x="77" y="41"/>
                    <a:pt x="6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6" name="Freeform 215"/>
            <p:cNvSpPr>
              <a:spLocks noEditPoints="1"/>
            </p:cNvSpPr>
            <p:nvPr/>
          </p:nvSpPr>
          <p:spPr bwMode="auto">
            <a:xfrm>
              <a:off x="16689388" y="11261725"/>
              <a:ext cx="384175" cy="425450"/>
            </a:xfrm>
            <a:custGeom>
              <a:avLst/>
              <a:gdLst>
                <a:gd name="T0" fmla="*/ 108 w 122"/>
                <a:gd name="T1" fmla="*/ 128 h 135"/>
                <a:gd name="T2" fmla="*/ 71 w 122"/>
                <a:gd name="T3" fmla="*/ 111 h 135"/>
                <a:gd name="T4" fmla="*/ 56 w 122"/>
                <a:gd name="T5" fmla="*/ 105 h 135"/>
                <a:gd name="T6" fmla="*/ 0 w 122"/>
                <a:gd name="T7" fmla="*/ 105 h 135"/>
                <a:gd name="T8" fmla="*/ 7 w 122"/>
                <a:gd name="T9" fmla="*/ 63 h 135"/>
                <a:gd name="T10" fmla="*/ 31 w 122"/>
                <a:gd name="T11" fmla="*/ 10 h 135"/>
                <a:gd name="T12" fmla="*/ 49 w 122"/>
                <a:gd name="T13" fmla="*/ 0 h 135"/>
                <a:gd name="T14" fmla="*/ 64 w 122"/>
                <a:gd name="T15" fmla="*/ 11 h 135"/>
                <a:gd name="T16" fmla="*/ 84 w 122"/>
                <a:gd name="T17" fmla="*/ 60 h 135"/>
                <a:gd name="T18" fmla="*/ 103 w 122"/>
                <a:gd name="T19" fmla="*/ 80 h 135"/>
                <a:gd name="T20" fmla="*/ 108 w 122"/>
                <a:gd name="T21" fmla="*/ 106 h 135"/>
                <a:gd name="T22" fmla="*/ 108 w 122"/>
                <a:gd name="T23" fmla="*/ 128 h 135"/>
                <a:gd name="T24" fmla="*/ 49 w 122"/>
                <a:gd name="T25" fmla="*/ 45 h 135"/>
                <a:gd name="T26" fmla="*/ 30 w 122"/>
                <a:gd name="T27" fmla="*/ 78 h 135"/>
                <a:gd name="T28" fmla="*/ 60 w 122"/>
                <a:gd name="T29" fmla="*/ 78 h 135"/>
                <a:gd name="T30" fmla="*/ 49 w 122"/>
                <a:gd name="T31" fmla="*/ 4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135">
                  <a:moveTo>
                    <a:pt x="108" y="128"/>
                  </a:moveTo>
                  <a:cubicBezTo>
                    <a:pt x="93" y="129"/>
                    <a:pt x="76" y="135"/>
                    <a:pt x="71" y="111"/>
                  </a:cubicBezTo>
                  <a:cubicBezTo>
                    <a:pt x="70" y="108"/>
                    <a:pt x="61" y="106"/>
                    <a:pt x="56" y="105"/>
                  </a:cubicBezTo>
                  <a:cubicBezTo>
                    <a:pt x="40" y="105"/>
                    <a:pt x="23" y="105"/>
                    <a:pt x="0" y="105"/>
                  </a:cubicBezTo>
                  <a:cubicBezTo>
                    <a:pt x="3" y="89"/>
                    <a:pt x="3" y="75"/>
                    <a:pt x="7" y="63"/>
                  </a:cubicBezTo>
                  <a:cubicBezTo>
                    <a:pt x="13" y="45"/>
                    <a:pt x="22" y="27"/>
                    <a:pt x="31" y="10"/>
                  </a:cubicBezTo>
                  <a:cubicBezTo>
                    <a:pt x="34" y="5"/>
                    <a:pt x="43" y="0"/>
                    <a:pt x="49" y="0"/>
                  </a:cubicBezTo>
                  <a:cubicBezTo>
                    <a:pt x="54" y="0"/>
                    <a:pt x="61" y="6"/>
                    <a:pt x="64" y="11"/>
                  </a:cubicBezTo>
                  <a:cubicBezTo>
                    <a:pt x="71" y="27"/>
                    <a:pt x="76" y="45"/>
                    <a:pt x="84" y="60"/>
                  </a:cubicBezTo>
                  <a:cubicBezTo>
                    <a:pt x="88" y="68"/>
                    <a:pt x="97" y="73"/>
                    <a:pt x="103" y="80"/>
                  </a:cubicBezTo>
                  <a:cubicBezTo>
                    <a:pt x="108" y="87"/>
                    <a:pt x="122" y="93"/>
                    <a:pt x="108" y="106"/>
                  </a:cubicBezTo>
                  <a:cubicBezTo>
                    <a:pt x="105" y="109"/>
                    <a:pt x="108" y="118"/>
                    <a:pt x="108" y="128"/>
                  </a:cubicBezTo>
                  <a:close/>
                  <a:moveTo>
                    <a:pt x="49" y="45"/>
                  </a:moveTo>
                  <a:cubicBezTo>
                    <a:pt x="41" y="58"/>
                    <a:pt x="36" y="67"/>
                    <a:pt x="30" y="78"/>
                  </a:cubicBezTo>
                  <a:cubicBezTo>
                    <a:pt x="42" y="78"/>
                    <a:pt x="50" y="78"/>
                    <a:pt x="60" y="78"/>
                  </a:cubicBezTo>
                  <a:cubicBezTo>
                    <a:pt x="57" y="68"/>
                    <a:pt x="54" y="59"/>
                    <a:pt x="49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7" name="Freeform 216"/>
            <p:cNvSpPr/>
            <p:nvPr/>
          </p:nvSpPr>
          <p:spPr bwMode="auto">
            <a:xfrm>
              <a:off x="16278226" y="11236325"/>
              <a:ext cx="350838" cy="419100"/>
            </a:xfrm>
            <a:custGeom>
              <a:avLst/>
              <a:gdLst>
                <a:gd name="T0" fmla="*/ 7 w 111"/>
                <a:gd name="T1" fmla="*/ 54 h 133"/>
                <a:gd name="T2" fmla="*/ 24 w 111"/>
                <a:gd name="T3" fmla="*/ 9 h 133"/>
                <a:gd name="T4" fmla="*/ 93 w 111"/>
                <a:gd name="T5" fmla="*/ 32 h 133"/>
                <a:gd name="T6" fmla="*/ 64 w 111"/>
                <a:gd name="T7" fmla="*/ 103 h 133"/>
                <a:gd name="T8" fmla="*/ 49 w 111"/>
                <a:gd name="T9" fmla="*/ 114 h 133"/>
                <a:gd name="T10" fmla="*/ 108 w 111"/>
                <a:gd name="T11" fmla="*/ 114 h 133"/>
                <a:gd name="T12" fmla="*/ 111 w 111"/>
                <a:gd name="T13" fmla="*/ 133 h 133"/>
                <a:gd name="T14" fmla="*/ 6 w 111"/>
                <a:gd name="T15" fmla="*/ 133 h 133"/>
                <a:gd name="T16" fmla="*/ 20 w 111"/>
                <a:gd name="T17" fmla="*/ 98 h 133"/>
                <a:gd name="T18" fmla="*/ 51 w 111"/>
                <a:gd name="T19" fmla="*/ 80 h 133"/>
                <a:gd name="T20" fmla="*/ 65 w 111"/>
                <a:gd name="T21" fmla="*/ 43 h 133"/>
                <a:gd name="T22" fmla="*/ 50 w 111"/>
                <a:gd name="T23" fmla="*/ 33 h 133"/>
                <a:gd name="T24" fmla="*/ 34 w 111"/>
                <a:gd name="T25" fmla="*/ 40 h 133"/>
                <a:gd name="T26" fmla="*/ 7 w 111"/>
                <a:gd name="T27" fmla="*/ 5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33">
                  <a:moveTo>
                    <a:pt x="7" y="54"/>
                  </a:moveTo>
                  <a:cubicBezTo>
                    <a:pt x="1" y="26"/>
                    <a:pt x="6" y="15"/>
                    <a:pt x="24" y="9"/>
                  </a:cubicBezTo>
                  <a:cubicBezTo>
                    <a:pt x="56" y="0"/>
                    <a:pt x="85" y="10"/>
                    <a:pt x="93" y="32"/>
                  </a:cubicBezTo>
                  <a:cubicBezTo>
                    <a:pt x="106" y="68"/>
                    <a:pt x="99" y="85"/>
                    <a:pt x="64" y="103"/>
                  </a:cubicBezTo>
                  <a:cubicBezTo>
                    <a:pt x="60" y="105"/>
                    <a:pt x="57" y="108"/>
                    <a:pt x="49" y="114"/>
                  </a:cubicBezTo>
                  <a:cubicBezTo>
                    <a:pt x="72" y="114"/>
                    <a:pt x="89" y="114"/>
                    <a:pt x="108" y="114"/>
                  </a:cubicBezTo>
                  <a:cubicBezTo>
                    <a:pt x="109" y="121"/>
                    <a:pt x="110" y="126"/>
                    <a:pt x="111" y="133"/>
                  </a:cubicBezTo>
                  <a:cubicBezTo>
                    <a:pt x="75" y="133"/>
                    <a:pt x="41" y="133"/>
                    <a:pt x="6" y="133"/>
                  </a:cubicBezTo>
                  <a:cubicBezTo>
                    <a:pt x="0" y="117"/>
                    <a:pt x="6" y="106"/>
                    <a:pt x="20" y="98"/>
                  </a:cubicBezTo>
                  <a:cubicBezTo>
                    <a:pt x="30" y="92"/>
                    <a:pt x="41" y="87"/>
                    <a:pt x="51" y="80"/>
                  </a:cubicBezTo>
                  <a:cubicBezTo>
                    <a:pt x="66" y="72"/>
                    <a:pt x="70" y="58"/>
                    <a:pt x="65" y="43"/>
                  </a:cubicBezTo>
                  <a:cubicBezTo>
                    <a:pt x="63" y="38"/>
                    <a:pt x="55" y="33"/>
                    <a:pt x="50" y="33"/>
                  </a:cubicBezTo>
                  <a:cubicBezTo>
                    <a:pt x="45" y="32"/>
                    <a:pt x="35" y="36"/>
                    <a:pt x="34" y="40"/>
                  </a:cubicBezTo>
                  <a:cubicBezTo>
                    <a:pt x="31" y="58"/>
                    <a:pt x="18" y="53"/>
                    <a:pt x="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3" name="Freeform 217"/>
            <p:cNvSpPr/>
            <p:nvPr/>
          </p:nvSpPr>
          <p:spPr bwMode="auto">
            <a:xfrm>
              <a:off x="15638463" y="11268075"/>
              <a:ext cx="223838" cy="412750"/>
            </a:xfrm>
            <a:custGeom>
              <a:avLst/>
              <a:gdLst>
                <a:gd name="T0" fmla="*/ 0 w 71"/>
                <a:gd name="T1" fmla="*/ 122 h 131"/>
                <a:gd name="T2" fmla="*/ 40 w 71"/>
                <a:gd name="T3" fmla="*/ 16 h 131"/>
                <a:gd name="T4" fmla="*/ 66 w 71"/>
                <a:gd name="T5" fmla="*/ 0 h 131"/>
                <a:gd name="T6" fmla="*/ 71 w 71"/>
                <a:gd name="T7" fmla="*/ 3 h 131"/>
                <a:gd name="T8" fmla="*/ 57 w 71"/>
                <a:gd name="T9" fmla="*/ 50 h 131"/>
                <a:gd name="T10" fmla="*/ 41 w 71"/>
                <a:gd name="T11" fmla="*/ 103 h 131"/>
                <a:gd name="T12" fmla="*/ 0 w 71"/>
                <a:gd name="T13" fmla="*/ 12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31">
                  <a:moveTo>
                    <a:pt x="0" y="122"/>
                  </a:moveTo>
                  <a:cubicBezTo>
                    <a:pt x="13" y="87"/>
                    <a:pt x="25" y="51"/>
                    <a:pt x="40" y="16"/>
                  </a:cubicBezTo>
                  <a:cubicBezTo>
                    <a:pt x="43" y="9"/>
                    <a:pt x="57" y="5"/>
                    <a:pt x="66" y="0"/>
                  </a:cubicBezTo>
                  <a:cubicBezTo>
                    <a:pt x="68" y="1"/>
                    <a:pt x="69" y="2"/>
                    <a:pt x="71" y="3"/>
                  </a:cubicBezTo>
                  <a:cubicBezTo>
                    <a:pt x="66" y="19"/>
                    <a:pt x="62" y="34"/>
                    <a:pt x="57" y="50"/>
                  </a:cubicBezTo>
                  <a:cubicBezTo>
                    <a:pt x="52" y="68"/>
                    <a:pt x="47" y="86"/>
                    <a:pt x="41" y="103"/>
                  </a:cubicBezTo>
                  <a:cubicBezTo>
                    <a:pt x="34" y="129"/>
                    <a:pt x="30" y="131"/>
                    <a:pt x="0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4" name="Freeform 224"/>
            <p:cNvSpPr/>
            <p:nvPr/>
          </p:nvSpPr>
          <p:spPr bwMode="auto">
            <a:xfrm>
              <a:off x="16262351" y="7848600"/>
              <a:ext cx="158750" cy="717550"/>
            </a:xfrm>
            <a:custGeom>
              <a:avLst/>
              <a:gdLst>
                <a:gd name="T0" fmla="*/ 50 w 50"/>
                <a:gd name="T1" fmla="*/ 227 h 227"/>
                <a:gd name="T2" fmla="*/ 0 w 50"/>
                <a:gd name="T3" fmla="*/ 227 h 227"/>
                <a:gd name="T4" fmla="*/ 0 w 50"/>
                <a:gd name="T5" fmla="*/ 0 h 227"/>
                <a:gd name="T6" fmla="*/ 50 w 50"/>
                <a:gd name="T7" fmla="*/ 0 h 227"/>
                <a:gd name="T8" fmla="*/ 50 w 50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27">
                  <a:moveTo>
                    <a:pt x="50" y="227"/>
                  </a:moveTo>
                  <a:cubicBezTo>
                    <a:pt x="33" y="227"/>
                    <a:pt x="17" y="227"/>
                    <a:pt x="0" y="227"/>
                  </a:cubicBezTo>
                  <a:cubicBezTo>
                    <a:pt x="0" y="152"/>
                    <a:pt x="0" y="76"/>
                    <a:pt x="0" y="0"/>
                  </a:cubicBezTo>
                  <a:cubicBezTo>
                    <a:pt x="16" y="0"/>
                    <a:pt x="32" y="0"/>
                    <a:pt x="50" y="0"/>
                  </a:cubicBezTo>
                  <a:cubicBezTo>
                    <a:pt x="50" y="75"/>
                    <a:pt x="50" y="150"/>
                    <a:pt x="50" y="2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66" name="矩形 65"/>
          <p:cNvSpPr/>
          <p:nvPr/>
        </p:nvSpPr>
        <p:spPr>
          <a:xfrm>
            <a:off x="-25400" y="-15240"/>
            <a:ext cx="2958465" cy="6904990"/>
          </a:xfrm>
          <a:prstGeom prst="rect">
            <a:avLst/>
          </a:prstGeom>
          <a:solidFill>
            <a:srgbClr val="014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29740" y="2311400"/>
            <a:ext cx="2413000" cy="2413000"/>
          </a:xfrm>
          <a:prstGeom prst="ellipse">
            <a:avLst/>
          </a:prstGeom>
          <a:solidFill>
            <a:schemeClr val="bg1"/>
          </a:solidFill>
          <a:ln>
            <a:solidFill>
              <a:srgbClr val="014924"/>
            </a:solidFill>
          </a:ln>
          <a:effectLst>
            <a:outerShdw blurRad="127000" dist="38100" dir="2700000" sx="101000" sy="101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1849120" y="2806065"/>
            <a:ext cx="19754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solidFill>
                  <a:srgbClr val="014924"/>
                </a:solidFill>
              </a:rPr>
              <a:t>目录</a:t>
            </a:r>
            <a:endParaRPr lang="zh-CN" altLang="en-US" sz="6000" b="1">
              <a:solidFill>
                <a:srgbClr val="014924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84693" y="3820795"/>
            <a:ext cx="1704340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800">
                <a:solidFill>
                  <a:srgbClr val="014924"/>
                </a:solidFill>
              </a:rPr>
              <a:t>CONTENTS</a:t>
            </a:r>
            <a:endParaRPr lang="en-US" altLang="zh-CN" sz="800">
              <a:solidFill>
                <a:srgbClr val="014924"/>
              </a:solidFill>
            </a:endParaRPr>
          </a:p>
        </p:txBody>
      </p:sp>
      <p:sp>
        <p:nvSpPr>
          <p:cNvPr id="5" name="椭圆 4"/>
          <p:cNvSpPr/>
          <p:nvPr>
            <p:custDataLst>
              <p:tags r:id="rId8"/>
            </p:custDataLst>
          </p:nvPr>
        </p:nvSpPr>
        <p:spPr>
          <a:xfrm>
            <a:off x="4776470" y="1033145"/>
            <a:ext cx="737235" cy="737235"/>
          </a:xfrm>
          <a:prstGeom prst="ellipse">
            <a:avLst/>
          </a:prstGeom>
          <a:solidFill>
            <a:srgbClr val="014924"/>
          </a:solidFill>
          <a:ln>
            <a:solidFill>
              <a:srgbClr val="014924"/>
            </a:solidFill>
          </a:ln>
          <a:effectLst>
            <a:outerShdw blurRad="127000" dist="38100" dir="2700000" sx="101000" sy="101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01</a:t>
            </a:r>
            <a:endParaRPr lang="en-US" altLang="zh-CN"/>
          </a:p>
        </p:txBody>
      </p:sp>
      <p:sp>
        <p:nvSpPr>
          <p:cNvPr id="52" name="文本框 51"/>
          <p:cNvSpPr txBox="1"/>
          <p:nvPr>
            <p:custDataLst>
              <p:tags r:id="rId9"/>
            </p:custDataLst>
          </p:nvPr>
        </p:nvSpPr>
        <p:spPr>
          <a:xfrm>
            <a:off x="5734050" y="1184275"/>
            <a:ext cx="32067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汉普郡的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基本信息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10"/>
            </p:custDataLst>
          </p:nvPr>
        </p:nvSpPr>
        <p:spPr>
          <a:xfrm>
            <a:off x="6510655" y="2543175"/>
            <a:ext cx="35185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汉普郡面临的社会与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生态问题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11"/>
            </p:custDataLst>
          </p:nvPr>
        </p:nvSpPr>
        <p:spPr>
          <a:xfrm>
            <a:off x="6543040" y="4066540"/>
            <a:ext cx="30346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汉普郡的甜甜圈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应用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12"/>
            </p:custDataLst>
          </p:nvPr>
        </p:nvSpPr>
        <p:spPr>
          <a:xfrm>
            <a:off x="5680075" y="5356225"/>
            <a:ext cx="41681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汉普郡的甜甜圈应用对中国的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启示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椭圆 17"/>
          <p:cNvSpPr/>
          <p:nvPr>
            <p:custDataLst>
              <p:tags r:id="rId13"/>
            </p:custDataLst>
          </p:nvPr>
        </p:nvSpPr>
        <p:spPr>
          <a:xfrm>
            <a:off x="5513705" y="2369185"/>
            <a:ext cx="737235" cy="737235"/>
          </a:xfrm>
          <a:prstGeom prst="ellipse">
            <a:avLst/>
          </a:prstGeom>
          <a:solidFill>
            <a:srgbClr val="014924"/>
          </a:solidFill>
          <a:ln>
            <a:solidFill>
              <a:srgbClr val="014924"/>
            </a:solidFill>
          </a:ln>
          <a:effectLst>
            <a:outerShdw blurRad="127000" dist="38100" dir="2700000" sx="101000" sy="101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02</a:t>
            </a:r>
            <a:endParaRPr lang="en-US" altLang="zh-CN"/>
          </a:p>
        </p:txBody>
      </p:sp>
      <p:sp>
        <p:nvSpPr>
          <p:cNvPr id="19" name="椭圆 18"/>
          <p:cNvSpPr/>
          <p:nvPr>
            <p:custDataLst>
              <p:tags r:id="rId14"/>
            </p:custDataLst>
          </p:nvPr>
        </p:nvSpPr>
        <p:spPr>
          <a:xfrm>
            <a:off x="5513705" y="3867150"/>
            <a:ext cx="737235" cy="737235"/>
          </a:xfrm>
          <a:prstGeom prst="ellipse">
            <a:avLst/>
          </a:prstGeom>
          <a:solidFill>
            <a:srgbClr val="014924"/>
          </a:solidFill>
          <a:ln>
            <a:solidFill>
              <a:srgbClr val="014924"/>
            </a:solidFill>
          </a:ln>
          <a:effectLst>
            <a:outerShdw blurRad="127000" dist="38100" dir="2700000" sx="101000" sy="101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03</a:t>
            </a:r>
            <a:endParaRPr lang="en-US" altLang="zh-CN"/>
          </a:p>
        </p:txBody>
      </p:sp>
      <p:sp>
        <p:nvSpPr>
          <p:cNvPr id="20" name="椭圆 19"/>
          <p:cNvSpPr/>
          <p:nvPr>
            <p:custDataLst>
              <p:tags r:id="rId15"/>
            </p:custDataLst>
          </p:nvPr>
        </p:nvSpPr>
        <p:spPr>
          <a:xfrm>
            <a:off x="4606925" y="5198110"/>
            <a:ext cx="737235" cy="737235"/>
          </a:xfrm>
          <a:prstGeom prst="ellipse">
            <a:avLst/>
          </a:prstGeom>
          <a:solidFill>
            <a:srgbClr val="014924"/>
          </a:solidFill>
          <a:ln>
            <a:solidFill>
              <a:srgbClr val="014924"/>
            </a:solidFill>
          </a:ln>
          <a:effectLst>
            <a:outerShdw blurRad="127000" dist="38100" dir="2700000" sx="101000" sy="101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04</a:t>
            </a:r>
            <a:endParaRPr lang="en-US" altLang="zh-CN"/>
          </a:p>
        </p:txBody>
      </p:sp>
      <p:grpSp>
        <p:nvGrpSpPr>
          <p:cNvPr id="21" name="组合 20"/>
          <p:cNvGrpSpPr/>
          <p:nvPr/>
        </p:nvGrpSpPr>
        <p:grpSpPr>
          <a:xfrm rot="0">
            <a:off x="10648950" y="171450"/>
            <a:ext cx="1371600" cy="496570"/>
            <a:chOff x="6392863" y="300037"/>
            <a:chExt cx="17233900" cy="6237288"/>
          </a:xfrm>
          <a:solidFill>
            <a:srgbClr val="014924"/>
          </a:solidFill>
        </p:grpSpPr>
        <p:sp>
          <p:nvSpPr>
            <p:cNvPr id="22" name="Freeform 229"/>
            <p:cNvSpPr>
              <a:spLocks noEditPoints="1"/>
            </p:cNvSpPr>
            <p:nvPr/>
          </p:nvSpPr>
          <p:spPr bwMode="auto">
            <a:xfrm>
              <a:off x="20312063" y="550862"/>
              <a:ext cx="3314700" cy="4135438"/>
            </a:xfrm>
            <a:custGeom>
              <a:avLst/>
              <a:gdLst>
                <a:gd name="T0" fmla="*/ 454 w 1050"/>
                <a:gd name="T1" fmla="*/ 1123 h 1309"/>
                <a:gd name="T2" fmla="*/ 377 w 1050"/>
                <a:gd name="T3" fmla="*/ 1003 h 1309"/>
                <a:gd name="T4" fmla="*/ 174 w 1050"/>
                <a:gd name="T5" fmla="*/ 917 h 1309"/>
                <a:gd name="T6" fmla="*/ 462 w 1050"/>
                <a:gd name="T7" fmla="*/ 838 h 1309"/>
                <a:gd name="T8" fmla="*/ 553 w 1050"/>
                <a:gd name="T9" fmla="*/ 742 h 1309"/>
                <a:gd name="T10" fmla="*/ 490 w 1050"/>
                <a:gd name="T11" fmla="*/ 733 h 1309"/>
                <a:gd name="T12" fmla="*/ 259 w 1050"/>
                <a:gd name="T13" fmla="*/ 760 h 1309"/>
                <a:gd name="T14" fmla="*/ 489 w 1050"/>
                <a:gd name="T15" fmla="*/ 644 h 1309"/>
                <a:gd name="T16" fmla="*/ 805 w 1050"/>
                <a:gd name="T17" fmla="*/ 595 h 1309"/>
                <a:gd name="T18" fmla="*/ 623 w 1050"/>
                <a:gd name="T19" fmla="*/ 587 h 1309"/>
                <a:gd name="T20" fmla="*/ 391 w 1050"/>
                <a:gd name="T21" fmla="*/ 641 h 1309"/>
                <a:gd name="T22" fmla="*/ 131 w 1050"/>
                <a:gd name="T23" fmla="*/ 885 h 1309"/>
                <a:gd name="T24" fmla="*/ 17 w 1050"/>
                <a:gd name="T25" fmla="*/ 903 h 1309"/>
                <a:gd name="T26" fmla="*/ 72 w 1050"/>
                <a:gd name="T27" fmla="*/ 602 h 1309"/>
                <a:gd name="T28" fmla="*/ 163 w 1050"/>
                <a:gd name="T29" fmla="*/ 617 h 1309"/>
                <a:gd name="T30" fmla="*/ 179 w 1050"/>
                <a:gd name="T31" fmla="*/ 307 h 1309"/>
                <a:gd name="T32" fmla="*/ 291 w 1050"/>
                <a:gd name="T33" fmla="*/ 314 h 1309"/>
                <a:gd name="T34" fmla="*/ 304 w 1050"/>
                <a:gd name="T35" fmla="*/ 559 h 1309"/>
                <a:gd name="T36" fmla="*/ 321 w 1050"/>
                <a:gd name="T37" fmla="*/ 203 h 1309"/>
                <a:gd name="T38" fmla="*/ 400 w 1050"/>
                <a:gd name="T39" fmla="*/ 125 h 1309"/>
                <a:gd name="T40" fmla="*/ 502 w 1050"/>
                <a:gd name="T41" fmla="*/ 110 h 1309"/>
                <a:gd name="T42" fmla="*/ 599 w 1050"/>
                <a:gd name="T43" fmla="*/ 38 h 1309"/>
                <a:gd name="T44" fmla="*/ 711 w 1050"/>
                <a:gd name="T45" fmla="*/ 134 h 1309"/>
                <a:gd name="T46" fmla="*/ 685 w 1050"/>
                <a:gd name="T47" fmla="*/ 229 h 1309"/>
                <a:gd name="T48" fmla="*/ 795 w 1050"/>
                <a:gd name="T49" fmla="*/ 294 h 1309"/>
                <a:gd name="T50" fmla="*/ 700 w 1050"/>
                <a:gd name="T51" fmla="*/ 220 h 1309"/>
                <a:gd name="T52" fmla="*/ 876 w 1050"/>
                <a:gd name="T53" fmla="*/ 163 h 1309"/>
                <a:gd name="T54" fmla="*/ 825 w 1050"/>
                <a:gd name="T55" fmla="*/ 466 h 1309"/>
                <a:gd name="T56" fmla="*/ 837 w 1050"/>
                <a:gd name="T57" fmla="*/ 490 h 1309"/>
                <a:gd name="T58" fmla="*/ 1035 w 1050"/>
                <a:gd name="T59" fmla="*/ 573 h 1309"/>
                <a:gd name="T60" fmla="*/ 829 w 1050"/>
                <a:gd name="T61" fmla="*/ 670 h 1309"/>
                <a:gd name="T62" fmla="*/ 637 w 1050"/>
                <a:gd name="T63" fmla="*/ 817 h 1309"/>
                <a:gd name="T64" fmla="*/ 790 w 1050"/>
                <a:gd name="T65" fmla="*/ 823 h 1309"/>
                <a:gd name="T66" fmla="*/ 924 w 1050"/>
                <a:gd name="T67" fmla="*/ 917 h 1309"/>
                <a:gd name="T68" fmla="*/ 706 w 1050"/>
                <a:gd name="T69" fmla="*/ 948 h 1309"/>
                <a:gd name="T70" fmla="*/ 650 w 1050"/>
                <a:gd name="T71" fmla="*/ 1156 h 1309"/>
                <a:gd name="T72" fmla="*/ 430 w 1050"/>
                <a:gd name="T73" fmla="*/ 1238 h 1309"/>
                <a:gd name="T74" fmla="*/ 299 w 1050"/>
                <a:gd name="T75" fmla="*/ 1131 h 1309"/>
                <a:gd name="T76" fmla="*/ 485 w 1050"/>
                <a:gd name="T77" fmla="*/ 429 h 1309"/>
                <a:gd name="T78" fmla="*/ 406 w 1050"/>
                <a:gd name="T79" fmla="*/ 495 h 1309"/>
                <a:gd name="T80" fmla="*/ 490 w 1050"/>
                <a:gd name="T81" fmla="*/ 445 h 1309"/>
                <a:gd name="T82" fmla="*/ 433 w 1050"/>
                <a:gd name="T83" fmla="*/ 326 h 1309"/>
                <a:gd name="T84" fmla="*/ 456 w 1050"/>
                <a:gd name="T85" fmla="*/ 199 h 1309"/>
                <a:gd name="T86" fmla="*/ 708 w 1050"/>
                <a:gd name="T87" fmla="*/ 366 h 1309"/>
                <a:gd name="T88" fmla="*/ 733 w 1050"/>
                <a:gd name="T89" fmla="*/ 334 h 1309"/>
                <a:gd name="T90" fmla="*/ 680 w 1050"/>
                <a:gd name="T91" fmla="*/ 360 h 1309"/>
                <a:gd name="T92" fmla="*/ 558 w 1050"/>
                <a:gd name="T93" fmla="*/ 361 h 1309"/>
                <a:gd name="T94" fmla="*/ 563 w 1050"/>
                <a:gd name="T95" fmla="*/ 327 h 1309"/>
                <a:gd name="T96" fmla="*/ 661 w 1050"/>
                <a:gd name="T97" fmla="*/ 469 h 1309"/>
                <a:gd name="T98" fmla="*/ 675 w 1050"/>
                <a:gd name="T99" fmla="*/ 451 h 1309"/>
                <a:gd name="T100" fmla="*/ 570 w 1050"/>
                <a:gd name="T101" fmla="*/ 504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0" h="1309">
                  <a:moveTo>
                    <a:pt x="299" y="1131"/>
                  </a:moveTo>
                  <a:cubicBezTo>
                    <a:pt x="319" y="1129"/>
                    <a:pt x="339" y="1128"/>
                    <a:pt x="360" y="1127"/>
                  </a:cubicBezTo>
                  <a:cubicBezTo>
                    <a:pt x="391" y="1125"/>
                    <a:pt x="423" y="1124"/>
                    <a:pt x="454" y="1123"/>
                  </a:cubicBezTo>
                  <a:cubicBezTo>
                    <a:pt x="508" y="1121"/>
                    <a:pt x="533" y="1076"/>
                    <a:pt x="523" y="1028"/>
                  </a:cubicBezTo>
                  <a:cubicBezTo>
                    <a:pt x="514" y="986"/>
                    <a:pt x="514" y="986"/>
                    <a:pt x="472" y="983"/>
                  </a:cubicBezTo>
                  <a:cubicBezTo>
                    <a:pt x="438" y="981"/>
                    <a:pt x="408" y="993"/>
                    <a:pt x="377" y="1003"/>
                  </a:cubicBezTo>
                  <a:cubicBezTo>
                    <a:pt x="343" y="1015"/>
                    <a:pt x="309" y="1023"/>
                    <a:pt x="273" y="1018"/>
                  </a:cubicBezTo>
                  <a:cubicBezTo>
                    <a:pt x="227" y="1010"/>
                    <a:pt x="194" y="983"/>
                    <a:pt x="169" y="946"/>
                  </a:cubicBezTo>
                  <a:cubicBezTo>
                    <a:pt x="162" y="936"/>
                    <a:pt x="163" y="927"/>
                    <a:pt x="174" y="917"/>
                  </a:cubicBezTo>
                  <a:cubicBezTo>
                    <a:pt x="199" y="894"/>
                    <a:pt x="229" y="887"/>
                    <a:pt x="261" y="887"/>
                  </a:cubicBezTo>
                  <a:cubicBezTo>
                    <a:pt x="317" y="885"/>
                    <a:pt x="374" y="886"/>
                    <a:pt x="430" y="885"/>
                  </a:cubicBezTo>
                  <a:cubicBezTo>
                    <a:pt x="476" y="884"/>
                    <a:pt x="478" y="872"/>
                    <a:pt x="462" y="838"/>
                  </a:cubicBezTo>
                  <a:cubicBezTo>
                    <a:pt x="450" y="813"/>
                    <a:pt x="456" y="810"/>
                    <a:pt x="473" y="797"/>
                  </a:cubicBezTo>
                  <a:cubicBezTo>
                    <a:pt x="491" y="784"/>
                    <a:pt x="510" y="773"/>
                    <a:pt x="528" y="761"/>
                  </a:cubicBezTo>
                  <a:cubicBezTo>
                    <a:pt x="537" y="755"/>
                    <a:pt x="545" y="749"/>
                    <a:pt x="553" y="742"/>
                  </a:cubicBezTo>
                  <a:cubicBezTo>
                    <a:pt x="556" y="738"/>
                    <a:pt x="561" y="730"/>
                    <a:pt x="559" y="729"/>
                  </a:cubicBezTo>
                  <a:cubicBezTo>
                    <a:pt x="556" y="725"/>
                    <a:pt x="550" y="720"/>
                    <a:pt x="545" y="721"/>
                  </a:cubicBezTo>
                  <a:cubicBezTo>
                    <a:pt x="527" y="724"/>
                    <a:pt x="507" y="725"/>
                    <a:pt x="490" y="733"/>
                  </a:cubicBezTo>
                  <a:cubicBezTo>
                    <a:pt x="456" y="747"/>
                    <a:pt x="424" y="765"/>
                    <a:pt x="392" y="783"/>
                  </a:cubicBezTo>
                  <a:cubicBezTo>
                    <a:pt x="360" y="801"/>
                    <a:pt x="327" y="813"/>
                    <a:pt x="292" y="794"/>
                  </a:cubicBezTo>
                  <a:cubicBezTo>
                    <a:pt x="279" y="787"/>
                    <a:pt x="268" y="773"/>
                    <a:pt x="259" y="760"/>
                  </a:cubicBezTo>
                  <a:cubicBezTo>
                    <a:pt x="253" y="752"/>
                    <a:pt x="257" y="743"/>
                    <a:pt x="264" y="736"/>
                  </a:cubicBezTo>
                  <a:cubicBezTo>
                    <a:pt x="287" y="714"/>
                    <a:pt x="315" y="700"/>
                    <a:pt x="344" y="690"/>
                  </a:cubicBezTo>
                  <a:cubicBezTo>
                    <a:pt x="392" y="673"/>
                    <a:pt x="440" y="657"/>
                    <a:pt x="489" y="644"/>
                  </a:cubicBezTo>
                  <a:cubicBezTo>
                    <a:pt x="524" y="634"/>
                    <a:pt x="560" y="627"/>
                    <a:pt x="596" y="623"/>
                  </a:cubicBezTo>
                  <a:cubicBezTo>
                    <a:pt x="657" y="615"/>
                    <a:pt x="718" y="611"/>
                    <a:pt x="779" y="605"/>
                  </a:cubicBezTo>
                  <a:cubicBezTo>
                    <a:pt x="788" y="604"/>
                    <a:pt x="797" y="598"/>
                    <a:pt x="805" y="595"/>
                  </a:cubicBezTo>
                  <a:cubicBezTo>
                    <a:pt x="798" y="589"/>
                    <a:pt x="792" y="582"/>
                    <a:pt x="784" y="578"/>
                  </a:cubicBezTo>
                  <a:cubicBezTo>
                    <a:pt x="779" y="574"/>
                    <a:pt x="771" y="573"/>
                    <a:pt x="764" y="573"/>
                  </a:cubicBezTo>
                  <a:cubicBezTo>
                    <a:pt x="717" y="577"/>
                    <a:pt x="670" y="582"/>
                    <a:pt x="623" y="587"/>
                  </a:cubicBezTo>
                  <a:cubicBezTo>
                    <a:pt x="586" y="590"/>
                    <a:pt x="548" y="594"/>
                    <a:pt x="511" y="598"/>
                  </a:cubicBezTo>
                  <a:cubicBezTo>
                    <a:pt x="483" y="601"/>
                    <a:pt x="458" y="613"/>
                    <a:pt x="434" y="627"/>
                  </a:cubicBezTo>
                  <a:cubicBezTo>
                    <a:pt x="421" y="635"/>
                    <a:pt x="405" y="640"/>
                    <a:pt x="391" y="641"/>
                  </a:cubicBezTo>
                  <a:cubicBezTo>
                    <a:pt x="343" y="642"/>
                    <a:pt x="297" y="650"/>
                    <a:pt x="252" y="669"/>
                  </a:cubicBezTo>
                  <a:cubicBezTo>
                    <a:pt x="208" y="689"/>
                    <a:pt x="183" y="721"/>
                    <a:pt x="174" y="768"/>
                  </a:cubicBezTo>
                  <a:cubicBezTo>
                    <a:pt x="166" y="809"/>
                    <a:pt x="151" y="848"/>
                    <a:pt x="131" y="885"/>
                  </a:cubicBezTo>
                  <a:cubicBezTo>
                    <a:pt x="122" y="901"/>
                    <a:pt x="108" y="915"/>
                    <a:pt x="94" y="928"/>
                  </a:cubicBezTo>
                  <a:cubicBezTo>
                    <a:pt x="83" y="938"/>
                    <a:pt x="68" y="937"/>
                    <a:pt x="55" y="929"/>
                  </a:cubicBezTo>
                  <a:cubicBezTo>
                    <a:pt x="42" y="920"/>
                    <a:pt x="29" y="912"/>
                    <a:pt x="17" y="903"/>
                  </a:cubicBezTo>
                  <a:cubicBezTo>
                    <a:pt x="6" y="894"/>
                    <a:pt x="0" y="883"/>
                    <a:pt x="4" y="869"/>
                  </a:cubicBezTo>
                  <a:cubicBezTo>
                    <a:pt x="23" y="803"/>
                    <a:pt x="22" y="735"/>
                    <a:pt x="27" y="668"/>
                  </a:cubicBezTo>
                  <a:cubicBezTo>
                    <a:pt x="29" y="639"/>
                    <a:pt x="48" y="618"/>
                    <a:pt x="72" y="602"/>
                  </a:cubicBezTo>
                  <a:cubicBezTo>
                    <a:pt x="79" y="597"/>
                    <a:pt x="92" y="600"/>
                    <a:pt x="102" y="602"/>
                  </a:cubicBezTo>
                  <a:cubicBezTo>
                    <a:pt x="112" y="605"/>
                    <a:pt x="122" y="611"/>
                    <a:pt x="131" y="617"/>
                  </a:cubicBezTo>
                  <a:cubicBezTo>
                    <a:pt x="142" y="624"/>
                    <a:pt x="152" y="623"/>
                    <a:pt x="163" y="617"/>
                  </a:cubicBezTo>
                  <a:cubicBezTo>
                    <a:pt x="184" y="606"/>
                    <a:pt x="196" y="591"/>
                    <a:pt x="195" y="566"/>
                  </a:cubicBezTo>
                  <a:cubicBezTo>
                    <a:pt x="194" y="501"/>
                    <a:pt x="194" y="436"/>
                    <a:pt x="192" y="372"/>
                  </a:cubicBezTo>
                  <a:cubicBezTo>
                    <a:pt x="191" y="350"/>
                    <a:pt x="184" y="328"/>
                    <a:pt x="179" y="307"/>
                  </a:cubicBezTo>
                  <a:cubicBezTo>
                    <a:pt x="171" y="277"/>
                    <a:pt x="176" y="249"/>
                    <a:pt x="190" y="222"/>
                  </a:cubicBezTo>
                  <a:cubicBezTo>
                    <a:pt x="197" y="210"/>
                    <a:pt x="207" y="206"/>
                    <a:pt x="217" y="215"/>
                  </a:cubicBezTo>
                  <a:cubicBezTo>
                    <a:pt x="250" y="242"/>
                    <a:pt x="278" y="274"/>
                    <a:pt x="291" y="314"/>
                  </a:cubicBezTo>
                  <a:cubicBezTo>
                    <a:pt x="298" y="335"/>
                    <a:pt x="293" y="360"/>
                    <a:pt x="292" y="382"/>
                  </a:cubicBezTo>
                  <a:cubicBezTo>
                    <a:pt x="290" y="429"/>
                    <a:pt x="287" y="476"/>
                    <a:pt x="285" y="523"/>
                  </a:cubicBezTo>
                  <a:cubicBezTo>
                    <a:pt x="285" y="538"/>
                    <a:pt x="286" y="552"/>
                    <a:pt x="304" y="559"/>
                  </a:cubicBezTo>
                  <a:cubicBezTo>
                    <a:pt x="314" y="563"/>
                    <a:pt x="321" y="560"/>
                    <a:pt x="324" y="550"/>
                  </a:cubicBezTo>
                  <a:cubicBezTo>
                    <a:pt x="326" y="542"/>
                    <a:pt x="328" y="533"/>
                    <a:pt x="327" y="524"/>
                  </a:cubicBezTo>
                  <a:cubicBezTo>
                    <a:pt x="325" y="417"/>
                    <a:pt x="323" y="310"/>
                    <a:pt x="321" y="203"/>
                  </a:cubicBezTo>
                  <a:cubicBezTo>
                    <a:pt x="321" y="184"/>
                    <a:pt x="321" y="165"/>
                    <a:pt x="321" y="146"/>
                  </a:cubicBezTo>
                  <a:cubicBezTo>
                    <a:pt x="321" y="125"/>
                    <a:pt x="330" y="114"/>
                    <a:pt x="350" y="115"/>
                  </a:cubicBezTo>
                  <a:cubicBezTo>
                    <a:pt x="367" y="115"/>
                    <a:pt x="384" y="120"/>
                    <a:pt x="400" y="125"/>
                  </a:cubicBezTo>
                  <a:cubicBezTo>
                    <a:pt x="410" y="129"/>
                    <a:pt x="418" y="129"/>
                    <a:pt x="425" y="121"/>
                  </a:cubicBezTo>
                  <a:cubicBezTo>
                    <a:pt x="435" y="108"/>
                    <a:pt x="450" y="103"/>
                    <a:pt x="465" y="99"/>
                  </a:cubicBezTo>
                  <a:cubicBezTo>
                    <a:pt x="479" y="96"/>
                    <a:pt x="491" y="100"/>
                    <a:pt x="502" y="110"/>
                  </a:cubicBezTo>
                  <a:cubicBezTo>
                    <a:pt x="512" y="119"/>
                    <a:pt x="524" y="127"/>
                    <a:pt x="536" y="134"/>
                  </a:cubicBezTo>
                  <a:cubicBezTo>
                    <a:pt x="560" y="146"/>
                    <a:pt x="579" y="135"/>
                    <a:pt x="584" y="108"/>
                  </a:cubicBezTo>
                  <a:cubicBezTo>
                    <a:pt x="588" y="85"/>
                    <a:pt x="591" y="61"/>
                    <a:pt x="599" y="38"/>
                  </a:cubicBezTo>
                  <a:cubicBezTo>
                    <a:pt x="611" y="5"/>
                    <a:pt x="632" y="0"/>
                    <a:pt x="662" y="18"/>
                  </a:cubicBezTo>
                  <a:cubicBezTo>
                    <a:pt x="689" y="33"/>
                    <a:pt x="708" y="55"/>
                    <a:pt x="720" y="83"/>
                  </a:cubicBezTo>
                  <a:cubicBezTo>
                    <a:pt x="728" y="101"/>
                    <a:pt x="725" y="118"/>
                    <a:pt x="711" y="134"/>
                  </a:cubicBezTo>
                  <a:cubicBezTo>
                    <a:pt x="693" y="154"/>
                    <a:pt x="678" y="177"/>
                    <a:pt x="661" y="198"/>
                  </a:cubicBezTo>
                  <a:cubicBezTo>
                    <a:pt x="656" y="205"/>
                    <a:pt x="656" y="210"/>
                    <a:pt x="665" y="214"/>
                  </a:cubicBezTo>
                  <a:cubicBezTo>
                    <a:pt x="672" y="218"/>
                    <a:pt x="680" y="223"/>
                    <a:pt x="685" y="229"/>
                  </a:cubicBezTo>
                  <a:cubicBezTo>
                    <a:pt x="690" y="234"/>
                    <a:pt x="694" y="244"/>
                    <a:pt x="692" y="249"/>
                  </a:cubicBezTo>
                  <a:cubicBezTo>
                    <a:pt x="687" y="265"/>
                    <a:pt x="694" y="275"/>
                    <a:pt x="705" y="282"/>
                  </a:cubicBezTo>
                  <a:cubicBezTo>
                    <a:pt x="734" y="299"/>
                    <a:pt x="765" y="292"/>
                    <a:pt x="795" y="294"/>
                  </a:cubicBezTo>
                  <a:cubicBezTo>
                    <a:pt x="796" y="292"/>
                    <a:pt x="797" y="290"/>
                    <a:pt x="798" y="288"/>
                  </a:cubicBezTo>
                  <a:cubicBezTo>
                    <a:pt x="790" y="281"/>
                    <a:pt x="783" y="273"/>
                    <a:pt x="775" y="267"/>
                  </a:cubicBezTo>
                  <a:cubicBezTo>
                    <a:pt x="750" y="251"/>
                    <a:pt x="725" y="236"/>
                    <a:pt x="700" y="220"/>
                  </a:cubicBezTo>
                  <a:cubicBezTo>
                    <a:pt x="682" y="209"/>
                    <a:pt x="681" y="201"/>
                    <a:pt x="699" y="191"/>
                  </a:cubicBezTo>
                  <a:cubicBezTo>
                    <a:pt x="719" y="180"/>
                    <a:pt x="741" y="171"/>
                    <a:pt x="762" y="165"/>
                  </a:cubicBezTo>
                  <a:cubicBezTo>
                    <a:pt x="800" y="155"/>
                    <a:pt x="838" y="151"/>
                    <a:pt x="876" y="163"/>
                  </a:cubicBezTo>
                  <a:cubicBezTo>
                    <a:pt x="896" y="169"/>
                    <a:pt x="917" y="193"/>
                    <a:pt x="921" y="215"/>
                  </a:cubicBezTo>
                  <a:cubicBezTo>
                    <a:pt x="926" y="253"/>
                    <a:pt x="916" y="289"/>
                    <a:pt x="899" y="322"/>
                  </a:cubicBezTo>
                  <a:cubicBezTo>
                    <a:pt x="875" y="370"/>
                    <a:pt x="850" y="418"/>
                    <a:pt x="825" y="466"/>
                  </a:cubicBezTo>
                  <a:cubicBezTo>
                    <a:pt x="824" y="469"/>
                    <a:pt x="822" y="472"/>
                    <a:pt x="821" y="475"/>
                  </a:cubicBezTo>
                  <a:cubicBezTo>
                    <a:pt x="820" y="480"/>
                    <a:pt x="819" y="487"/>
                    <a:pt x="822" y="489"/>
                  </a:cubicBezTo>
                  <a:cubicBezTo>
                    <a:pt x="825" y="491"/>
                    <a:pt x="831" y="490"/>
                    <a:pt x="837" y="490"/>
                  </a:cubicBezTo>
                  <a:cubicBezTo>
                    <a:pt x="857" y="488"/>
                    <a:pt x="877" y="483"/>
                    <a:pt x="897" y="483"/>
                  </a:cubicBezTo>
                  <a:cubicBezTo>
                    <a:pt x="943" y="484"/>
                    <a:pt x="979" y="507"/>
                    <a:pt x="1010" y="540"/>
                  </a:cubicBezTo>
                  <a:cubicBezTo>
                    <a:pt x="1019" y="551"/>
                    <a:pt x="1030" y="561"/>
                    <a:pt x="1035" y="573"/>
                  </a:cubicBezTo>
                  <a:cubicBezTo>
                    <a:pt x="1050" y="615"/>
                    <a:pt x="1027" y="652"/>
                    <a:pt x="980" y="661"/>
                  </a:cubicBezTo>
                  <a:cubicBezTo>
                    <a:pt x="961" y="665"/>
                    <a:pt x="941" y="666"/>
                    <a:pt x="922" y="667"/>
                  </a:cubicBezTo>
                  <a:cubicBezTo>
                    <a:pt x="891" y="668"/>
                    <a:pt x="860" y="667"/>
                    <a:pt x="829" y="670"/>
                  </a:cubicBezTo>
                  <a:cubicBezTo>
                    <a:pt x="804" y="673"/>
                    <a:pt x="783" y="685"/>
                    <a:pt x="767" y="709"/>
                  </a:cubicBezTo>
                  <a:cubicBezTo>
                    <a:pt x="754" y="727"/>
                    <a:pt x="733" y="741"/>
                    <a:pt x="712" y="753"/>
                  </a:cubicBezTo>
                  <a:cubicBezTo>
                    <a:pt x="683" y="770"/>
                    <a:pt x="655" y="787"/>
                    <a:pt x="637" y="817"/>
                  </a:cubicBezTo>
                  <a:cubicBezTo>
                    <a:pt x="628" y="831"/>
                    <a:pt x="632" y="842"/>
                    <a:pt x="648" y="843"/>
                  </a:cubicBezTo>
                  <a:cubicBezTo>
                    <a:pt x="667" y="844"/>
                    <a:pt x="687" y="844"/>
                    <a:pt x="705" y="841"/>
                  </a:cubicBezTo>
                  <a:cubicBezTo>
                    <a:pt x="733" y="837"/>
                    <a:pt x="761" y="829"/>
                    <a:pt x="790" y="823"/>
                  </a:cubicBezTo>
                  <a:cubicBezTo>
                    <a:pt x="807" y="819"/>
                    <a:pt x="825" y="817"/>
                    <a:pt x="843" y="815"/>
                  </a:cubicBezTo>
                  <a:cubicBezTo>
                    <a:pt x="868" y="813"/>
                    <a:pt x="882" y="830"/>
                    <a:pt x="892" y="848"/>
                  </a:cubicBezTo>
                  <a:cubicBezTo>
                    <a:pt x="904" y="870"/>
                    <a:pt x="915" y="893"/>
                    <a:pt x="924" y="917"/>
                  </a:cubicBezTo>
                  <a:cubicBezTo>
                    <a:pt x="932" y="940"/>
                    <a:pt x="918" y="964"/>
                    <a:pt x="894" y="966"/>
                  </a:cubicBezTo>
                  <a:cubicBezTo>
                    <a:pt x="866" y="968"/>
                    <a:pt x="837" y="966"/>
                    <a:pt x="809" y="963"/>
                  </a:cubicBezTo>
                  <a:cubicBezTo>
                    <a:pt x="775" y="958"/>
                    <a:pt x="742" y="945"/>
                    <a:pt x="706" y="948"/>
                  </a:cubicBezTo>
                  <a:cubicBezTo>
                    <a:pt x="682" y="950"/>
                    <a:pt x="666" y="963"/>
                    <a:pt x="665" y="987"/>
                  </a:cubicBezTo>
                  <a:cubicBezTo>
                    <a:pt x="663" y="1013"/>
                    <a:pt x="664" y="1040"/>
                    <a:pt x="665" y="1066"/>
                  </a:cubicBezTo>
                  <a:cubicBezTo>
                    <a:pt x="665" y="1097"/>
                    <a:pt x="666" y="1129"/>
                    <a:pt x="650" y="1156"/>
                  </a:cubicBezTo>
                  <a:cubicBezTo>
                    <a:pt x="620" y="1206"/>
                    <a:pt x="588" y="1254"/>
                    <a:pt x="540" y="1289"/>
                  </a:cubicBezTo>
                  <a:cubicBezTo>
                    <a:pt x="513" y="1309"/>
                    <a:pt x="490" y="1306"/>
                    <a:pt x="467" y="1281"/>
                  </a:cubicBezTo>
                  <a:cubicBezTo>
                    <a:pt x="454" y="1267"/>
                    <a:pt x="444" y="1250"/>
                    <a:pt x="430" y="1238"/>
                  </a:cubicBezTo>
                  <a:cubicBezTo>
                    <a:pt x="409" y="1220"/>
                    <a:pt x="385" y="1204"/>
                    <a:pt x="363" y="1187"/>
                  </a:cubicBezTo>
                  <a:cubicBezTo>
                    <a:pt x="341" y="1170"/>
                    <a:pt x="319" y="1153"/>
                    <a:pt x="297" y="1136"/>
                  </a:cubicBezTo>
                  <a:cubicBezTo>
                    <a:pt x="298" y="1134"/>
                    <a:pt x="299" y="1133"/>
                    <a:pt x="299" y="1131"/>
                  </a:cubicBezTo>
                  <a:close/>
                  <a:moveTo>
                    <a:pt x="490" y="445"/>
                  </a:moveTo>
                  <a:cubicBezTo>
                    <a:pt x="489" y="445"/>
                    <a:pt x="488" y="444"/>
                    <a:pt x="487" y="443"/>
                  </a:cubicBezTo>
                  <a:cubicBezTo>
                    <a:pt x="487" y="438"/>
                    <a:pt x="487" y="433"/>
                    <a:pt x="485" y="429"/>
                  </a:cubicBezTo>
                  <a:cubicBezTo>
                    <a:pt x="481" y="417"/>
                    <a:pt x="476" y="405"/>
                    <a:pt x="462" y="404"/>
                  </a:cubicBezTo>
                  <a:cubicBezTo>
                    <a:pt x="454" y="404"/>
                    <a:pt x="443" y="409"/>
                    <a:pt x="438" y="415"/>
                  </a:cubicBezTo>
                  <a:cubicBezTo>
                    <a:pt x="417" y="437"/>
                    <a:pt x="410" y="466"/>
                    <a:pt x="406" y="495"/>
                  </a:cubicBezTo>
                  <a:cubicBezTo>
                    <a:pt x="404" y="509"/>
                    <a:pt x="415" y="516"/>
                    <a:pt x="427" y="509"/>
                  </a:cubicBezTo>
                  <a:cubicBezTo>
                    <a:pt x="442" y="500"/>
                    <a:pt x="458" y="491"/>
                    <a:pt x="471" y="479"/>
                  </a:cubicBezTo>
                  <a:cubicBezTo>
                    <a:pt x="480" y="470"/>
                    <a:pt x="484" y="457"/>
                    <a:pt x="490" y="445"/>
                  </a:cubicBezTo>
                  <a:close/>
                  <a:moveTo>
                    <a:pt x="432" y="309"/>
                  </a:moveTo>
                  <a:cubicBezTo>
                    <a:pt x="431" y="309"/>
                    <a:pt x="430" y="309"/>
                    <a:pt x="429" y="309"/>
                  </a:cubicBezTo>
                  <a:cubicBezTo>
                    <a:pt x="430" y="315"/>
                    <a:pt x="432" y="320"/>
                    <a:pt x="433" y="326"/>
                  </a:cubicBezTo>
                  <a:cubicBezTo>
                    <a:pt x="438" y="324"/>
                    <a:pt x="444" y="323"/>
                    <a:pt x="447" y="319"/>
                  </a:cubicBezTo>
                  <a:cubicBezTo>
                    <a:pt x="460" y="304"/>
                    <a:pt x="476" y="289"/>
                    <a:pt x="483" y="271"/>
                  </a:cubicBezTo>
                  <a:cubicBezTo>
                    <a:pt x="497" y="237"/>
                    <a:pt x="494" y="212"/>
                    <a:pt x="456" y="199"/>
                  </a:cubicBezTo>
                  <a:cubicBezTo>
                    <a:pt x="441" y="193"/>
                    <a:pt x="436" y="195"/>
                    <a:pt x="436" y="212"/>
                  </a:cubicBezTo>
                  <a:cubicBezTo>
                    <a:pt x="434" y="244"/>
                    <a:pt x="433" y="277"/>
                    <a:pt x="432" y="309"/>
                  </a:cubicBezTo>
                  <a:close/>
                  <a:moveTo>
                    <a:pt x="708" y="366"/>
                  </a:moveTo>
                  <a:cubicBezTo>
                    <a:pt x="719" y="365"/>
                    <a:pt x="727" y="367"/>
                    <a:pt x="733" y="363"/>
                  </a:cubicBezTo>
                  <a:cubicBezTo>
                    <a:pt x="739" y="360"/>
                    <a:pt x="745" y="353"/>
                    <a:pt x="747" y="346"/>
                  </a:cubicBezTo>
                  <a:cubicBezTo>
                    <a:pt x="747" y="343"/>
                    <a:pt x="739" y="335"/>
                    <a:pt x="733" y="334"/>
                  </a:cubicBezTo>
                  <a:cubicBezTo>
                    <a:pt x="717" y="331"/>
                    <a:pt x="701" y="329"/>
                    <a:pt x="685" y="329"/>
                  </a:cubicBezTo>
                  <a:cubicBezTo>
                    <a:pt x="679" y="329"/>
                    <a:pt x="670" y="337"/>
                    <a:pt x="669" y="343"/>
                  </a:cubicBezTo>
                  <a:cubicBezTo>
                    <a:pt x="668" y="348"/>
                    <a:pt x="675" y="358"/>
                    <a:pt x="680" y="360"/>
                  </a:cubicBezTo>
                  <a:cubicBezTo>
                    <a:pt x="690" y="365"/>
                    <a:pt x="701" y="365"/>
                    <a:pt x="708" y="366"/>
                  </a:cubicBezTo>
                  <a:close/>
                  <a:moveTo>
                    <a:pt x="545" y="352"/>
                  </a:moveTo>
                  <a:cubicBezTo>
                    <a:pt x="551" y="356"/>
                    <a:pt x="555" y="361"/>
                    <a:pt x="558" y="361"/>
                  </a:cubicBezTo>
                  <a:cubicBezTo>
                    <a:pt x="567" y="361"/>
                    <a:pt x="580" y="344"/>
                    <a:pt x="577" y="334"/>
                  </a:cubicBezTo>
                  <a:cubicBezTo>
                    <a:pt x="576" y="331"/>
                    <a:pt x="571" y="328"/>
                    <a:pt x="567" y="326"/>
                  </a:cubicBezTo>
                  <a:cubicBezTo>
                    <a:pt x="566" y="325"/>
                    <a:pt x="564" y="326"/>
                    <a:pt x="563" y="327"/>
                  </a:cubicBezTo>
                  <a:cubicBezTo>
                    <a:pt x="558" y="334"/>
                    <a:pt x="552" y="342"/>
                    <a:pt x="545" y="352"/>
                  </a:cubicBezTo>
                  <a:close/>
                  <a:moveTo>
                    <a:pt x="675" y="451"/>
                  </a:moveTo>
                  <a:cubicBezTo>
                    <a:pt x="669" y="459"/>
                    <a:pt x="665" y="464"/>
                    <a:pt x="661" y="469"/>
                  </a:cubicBezTo>
                  <a:cubicBezTo>
                    <a:pt x="666" y="473"/>
                    <a:pt x="672" y="478"/>
                    <a:pt x="677" y="480"/>
                  </a:cubicBezTo>
                  <a:cubicBezTo>
                    <a:pt x="680" y="480"/>
                    <a:pt x="688" y="473"/>
                    <a:pt x="688" y="471"/>
                  </a:cubicBezTo>
                  <a:cubicBezTo>
                    <a:pt x="686" y="465"/>
                    <a:pt x="681" y="460"/>
                    <a:pt x="675" y="451"/>
                  </a:cubicBezTo>
                  <a:close/>
                  <a:moveTo>
                    <a:pt x="593" y="504"/>
                  </a:moveTo>
                  <a:cubicBezTo>
                    <a:pt x="587" y="499"/>
                    <a:pt x="583" y="494"/>
                    <a:pt x="579" y="494"/>
                  </a:cubicBezTo>
                  <a:cubicBezTo>
                    <a:pt x="576" y="494"/>
                    <a:pt x="570" y="500"/>
                    <a:pt x="570" y="504"/>
                  </a:cubicBezTo>
                  <a:cubicBezTo>
                    <a:pt x="570" y="507"/>
                    <a:pt x="576" y="512"/>
                    <a:pt x="580" y="513"/>
                  </a:cubicBezTo>
                  <a:cubicBezTo>
                    <a:pt x="583" y="514"/>
                    <a:pt x="587" y="509"/>
                    <a:pt x="593" y="5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3" name="Freeform 230"/>
            <p:cNvSpPr>
              <a:spLocks noEditPoints="1"/>
            </p:cNvSpPr>
            <p:nvPr/>
          </p:nvSpPr>
          <p:spPr bwMode="auto">
            <a:xfrm>
              <a:off x="6392863" y="300037"/>
              <a:ext cx="2906713" cy="4351338"/>
            </a:xfrm>
            <a:custGeom>
              <a:avLst/>
              <a:gdLst>
                <a:gd name="T0" fmla="*/ 397 w 921"/>
                <a:gd name="T1" fmla="*/ 1172 h 1377"/>
                <a:gd name="T2" fmla="*/ 373 w 921"/>
                <a:gd name="T3" fmla="*/ 894 h 1377"/>
                <a:gd name="T4" fmla="*/ 362 w 921"/>
                <a:gd name="T5" fmla="*/ 775 h 1377"/>
                <a:gd name="T6" fmla="*/ 360 w 921"/>
                <a:gd name="T7" fmla="*/ 755 h 1377"/>
                <a:gd name="T8" fmla="*/ 344 w 921"/>
                <a:gd name="T9" fmla="*/ 746 h 1377"/>
                <a:gd name="T10" fmla="*/ 246 w 921"/>
                <a:gd name="T11" fmla="*/ 791 h 1377"/>
                <a:gd name="T12" fmla="*/ 199 w 921"/>
                <a:gd name="T13" fmla="*/ 837 h 1377"/>
                <a:gd name="T14" fmla="*/ 141 w 921"/>
                <a:gd name="T15" fmla="*/ 853 h 1377"/>
                <a:gd name="T16" fmla="*/ 68 w 921"/>
                <a:gd name="T17" fmla="*/ 783 h 1377"/>
                <a:gd name="T18" fmla="*/ 30 w 921"/>
                <a:gd name="T19" fmla="*/ 727 h 1377"/>
                <a:gd name="T20" fmla="*/ 5 w 921"/>
                <a:gd name="T21" fmla="*/ 641 h 1377"/>
                <a:gd name="T22" fmla="*/ 30 w 921"/>
                <a:gd name="T23" fmla="*/ 513 h 1377"/>
                <a:gd name="T24" fmla="*/ 40 w 921"/>
                <a:gd name="T25" fmla="*/ 451 h 1377"/>
                <a:gd name="T26" fmla="*/ 92 w 921"/>
                <a:gd name="T27" fmla="*/ 398 h 1377"/>
                <a:gd name="T28" fmla="*/ 161 w 921"/>
                <a:gd name="T29" fmla="*/ 401 h 1377"/>
                <a:gd name="T30" fmla="*/ 177 w 921"/>
                <a:gd name="T31" fmla="*/ 398 h 1377"/>
                <a:gd name="T32" fmla="*/ 327 w 921"/>
                <a:gd name="T33" fmla="*/ 306 h 1377"/>
                <a:gd name="T34" fmla="*/ 347 w 921"/>
                <a:gd name="T35" fmla="*/ 270 h 1377"/>
                <a:gd name="T36" fmla="*/ 329 w 921"/>
                <a:gd name="T37" fmla="*/ 85 h 1377"/>
                <a:gd name="T38" fmla="*/ 338 w 921"/>
                <a:gd name="T39" fmla="*/ 57 h 1377"/>
                <a:gd name="T40" fmla="*/ 384 w 921"/>
                <a:gd name="T41" fmla="*/ 17 h 1377"/>
                <a:gd name="T42" fmla="*/ 456 w 921"/>
                <a:gd name="T43" fmla="*/ 11 h 1377"/>
                <a:gd name="T44" fmla="*/ 518 w 921"/>
                <a:gd name="T45" fmla="*/ 89 h 1377"/>
                <a:gd name="T46" fmla="*/ 531 w 921"/>
                <a:gd name="T47" fmla="*/ 217 h 1377"/>
                <a:gd name="T48" fmla="*/ 550 w 921"/>
                <a:gd name="T49" fmla="*/ 232 h 1377"/>
                <a:gd name="T50" fmla="*/ 667 w 921"/>
                <a:gd name="T51" fmla="*/ 217 h 1377"/>
                <a:gd name="T52" fmla="*/ 677 w 921"/>
                <a:gd name="T53" fmla="*/ 213 h 1377"/>
                <a:gd name="T54" fmla="*/ 854 w 921"/>
                <a:gd name="T55" fmla="*/ 227 h 1377"/>
                <a:gd name="T56" fmla="*/ 885 w 921"/>
                <a:gd name="T57" fmla="*/ 257 h 1377"/>
                <a:gd name="T58" fmla="*/ 868 w 921"/>
                <a:gd name="T59" fmla="*/ 371 h 1377"/>
                <a:gd name="T60" fmla="*/ 845 w 921"/>
                <a:gd name="T61" fmla="*/ 382 h 1377"/>
                <a:gd name="T62" fmla="*/ 781 w 921"/>
                <a:gd name="T63" fmla="*/ 467 h 1377"/>
                <a:gd name="T64" fmla="*/ 789 w 921"/>
                <a:gd name="T65" fmla="*/ 507 h 1377"/>
                <a:gd name="T66" fmla="*/ 777 w 921"/>
                <a:gd name="T67" fmla="*/ 583 h 1377"/>
                <a:gd name="T68" fmla="*/ 657 w 921"/>
                <a:gd name="T69" fmla="*/ 635 h 1377"/>
                <a:gd name="T70" fmla="*/ 577 w 921"/>
                <a:gd name="T71" fmla="*/ 670 h 1377"/>
                <a:gd name="T72" fmla="*/ 542 w 921"/>
                <a:gd name="T73" fmla="*/ 739 h 1377"/>
                <a:gd name="T74" fmla="*/ 545 w 921"/>
                <a:gd name="T75" fmla="*/ 1172 h 1377"/>
                <a:gd name="T76" fmla="*/ 534 w 921"/>
                <a:gd name="T77" fmla="*/ 1319 h 1377"/>
                <a:gd name="T78" fmla="*/ 507 w 921"/>
                <a:gd name="T79" fmla="*/ 1363 h 1377"/>
                <a:gd name="T80" fmla="*/ 456 w 921"/>
                <a:gd name="T81" fmla="*/ 1360 h 1377"/>
                <a:gd name="T82" fmla="*/ 405 w 921"/>
                <a:gd name="T83" fmla="*/ 1275 h 1377"/>
                <a:gd name="T84" fmla="*/ 390 w 921"/>
                <a:gd name="T85" fmla="*/ 1172 h 1377"/>
                <a:gd name="T86" fmla="*/ 397 w 921"/>
                <a:gd name="T87" fmla="*/ 1172 h 1377"/>
                <a:gd name="T88" fmla="*/ 348 w 921"/>
                <a:gd name="T89" fmla="*/ 532 h 1377"/>
                <a:gd name="T90" fmla="*/ 339 w 921"/>
                <a:gd name="T91" fmla="*/ 466 h 1377"/>
                <a:gd name="T92" fmla="*/ 321 w 921"/>
                <a:gd name="T93" fmla="*/ 457 h 1377"/>
                <a:gd name="T94" fmla="*/ 233 w 921"/>
                <a:gd name="T95" fmla="*/ 485 h 1377"/>
                <a:gd name="T96" fmla="*/ 210 w 921"/>
                <a:gd name="T97" fmla="*/ 516 h 1377"/>
                <a:gd name="T98" fmla="*/ 227 w 921"/>
                <a:gd name="T99" fmla="*/ 562 h 1377"/>
                <a:gd name="T100" fmla="*/ 298 w 921"/>
                <a:gd name="T101" fmla="*/ 593 h 1377"/>
                <a:gd name="T102" fmla="*/ 348 w 921"/>
                <a:gd name="T103" fmla="*/ 532 h 1377"/>
                <a:gd name="T104" fmla="*/ 535 w 921"/>
                <a:gd name="T105" fmla="*/ 415 h 1377"/>
                <a:gd name="T106" fmla="*/ 534 w 921"/>
                <a:gd name="T107" fmla="*/ 415 h 1377"/>
                <a:gd name="T108" fmla="*/ 534 w 921"/>
                <a:gd name="T109" fmla="*/ 463 h 1377"/>
                <a:gd name="T110" fmla="*/ 570 w 921"/>
                <a:gd name="T111" fmla="*/ 484 h 1377"/>
                <a:gd name="T112" fmla="*/ 606 w 921"/>
                <a:gd name="T113" fmla="*/ 451 h 1377"/>
                <a:gd name="T114" fmla="*/ 647 w 921"/>
                <a:gd name="T115" fmla="*/ 366 h 1377"/>
                <a:gd name="T116" fmla="*/ 618 w 921"/>
                <a:gd name="T117" fmla="*/ 330 h 1377"/>
                <a:gd name="T118" fmla="*/ 562 w 921"/>
                <a:gd name="T119" fmla="*/ 337 h 1377"/>
                <a:gd name="T120" fmla="*/ 535 w 921"/>
                <a:gd name="T121" fmla="*/ 373 h 1377"/>
                <a:gd name="T122" fmla="*/ 535 w 921"/>
                <a:gd name="T123" fmla="*/ 415 h 1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21" h="1377">
                  <a:moveTo>
                    <a:pt x="397" y="1172"/>
                  </a:moveTo>
                  <a:cubicBezTo>
                    <a:pt x="389" y="1079"/>
                    <a:pt x="381" y="986"/>
                    <a:pt x="373" y="894"/>
                  </a:cubicBezTo>
                  <a:cubicBezTo>
                    <a:pt x="370" y="854"/>
                    <a:pt x="366" y="814"/>
                    <a:pt x="362" y="775"/>
                  </a:cubicBezTo>
                  <a:cubicBezTo>
                    <a:pt x="361" y="768"/>
                    <a:pt x="361" y="762"/>
                    <a:pt x="360" y="755"/>
                  </a:cubicBezTo>
                  <a:cubicBezTo>
                    <a:pt x="358" y="746"/>
                    <a:pt x="355" y="744"/>
                    <a:pt x="344" y="746"/>
                  </a:cubicBezTo>
                  <a:cubicBezTo>
                    <a:pt x="308" y="754"/>
                    <a:pt x="275" y="768"/>
                    <a:pt x="246" y="791"/>
                  </a:cubicBezTo>
                  <a:cubicBezTo>
                    <a:pt x="229" y="804"/>
                    <a:pt x="213" y="820"/>
                    <a:pt x="199" y="837"/>
                  </a:cubicBezTo>
                  <a:cubicBezTo>
                    <a:pt x="183" y="856"/>
                    <a:pt x="165" y="860"/>
                    <a:pt x="141" y="853"/>
                  </a:cubicBezTo>
                  <a:cubicBezTo>
                    <a:pt x="104" y="842"/>
                    <a:pt x="85" y="814"/>
                    <a:pt x="68" y="783"/>
                  </a:cubicBezTo>
                  <a:cubicBezTo>
                    <a:pt x="57" y="763"/>
                    <a:pt x="45" y="744"/>
                    <a:pt x="30" y="727"/>
                  </a:cubicBezTo>
                  <a:cubicBezTo>
                    <a:pt x="8" y="702"/>
                    <a:pt x="0" y="673"/>
                    <a:pt x="5" y="641"/>
                  </a:cubicBezTo>
                  <a:cubicBezTo>
                    <a:pt x="12" y="598"/>
                    <a:pt x="22" y="556"/>
                    <a:pt x="30" y="513"/>
                  </a:cubicBezTo>
                  <a:cubicBezTo>
                    <a:pt x="34" y="493"/>
                    <a:pt x="36" y="472"/>
                    <a:pt x="40" y="451"/>
                  </a:cubicBezTo>
                  <a:cubicBezTo>
                    <a:pt x="45" y="421"/>
                    <a:pt x="65" y="406"/>
                    <a:pt x="92" y="398"/>
                  </a:cubicBezTo>
                  <a:cubicBezTo>
                    <a:pt x="115" y="392"/>
                    <a:pt x="138" y="392"/>
                    <a:pt x="161" y="401"/>
                  </a:cubicBezTo>
                  <a:cubicBezTo>
                    <a:pt x="166" y="403"/>
                    <a:pt x="173" y="401"/>
                    <a:pt x="177" y="398"/>
                  </a:cubicBezTo>
                  <a:cubicBezTo>
                    <a:pt x="227" y="367"/>
                    <a:pt x="277" y="336"/>
                    <a:pt x="327" y="306"/>
                  </a:cubicBezTo>
                  <a:cubicBezTo>
                    <a:pt x="348" y="294"/>
                    <a:pt x="350" y="295"/>
                    <a:pt x="347" y="270"/>
                  </a:cubicBezTo>
                  <a:cubicBezTo>
                    <a:pt x="342" y="208"/>
                    <a:pt x="335" y="147"/>
                    <a:pt x="329" y="85"/>
                  </a:cubicBezTo>
                  <a:cubicBezTo>
                    <a:pt x="327" y="74"/>
                    <a:pt x="329" y="65"/>
                    <a:pt x="338" y="57"/>
                  </a:cubicBezTo>
                  <a:cubicBezTo>
                    <a:pt x="354" y="44"/>
                    <a:pt x="368" y="30"/>
                    <a:pt x="384" y="17"/>
                  </a:cubicBezTo>
                  <a:cubicBezTo>
                    <a:pt x="407" y="0"/>
                    <a:pt x="431" y="0"/>
                    <a:pt x="456" y="11"/>
                  </a:cubicBezTo>
                  <a:cubicBezTo>
                    <a:pt x="490" y="27"/>
                    <a:pt x="514" y="50"/>
                    <a:pt x="518" y="89"/>
                  </a:cubicBezTo>
                  <a:cubicBezTo>
                    <a:pt x="523" y="132"/>
                    <a:pt x="528" y="174"/>
                    <a:pt x="531" y="217"/>
                  </a:cubicBezTo>
                  <a:cubicBezTo>
                    <a:pt x="532" y="231"/>
                    <a:pt x="537" y="234"/>
                    <a:pt x="550" y="232"/>
                  </a:cubicBezTo>
                  <a:cubicBezTo>
                    <a:pt x="589" y="227"/>
                    <a:pt x="628" y="222"/>
                    <a:pt x="667" y="217"/>
                  </a:cubicBezTo>
                  <a:cubicBezTo>
                    <a:pt x="671" y="217"/>
                    <a:pt x="674" y="215"/>
                    <a:pt x="677" y="213"/>
                  </a:cubicBezTo>
                  <a:cubicBezTo>
                    <a:pt x="740" y="168"/>
                    <a:pt x="801" y="181"/>
                    <a:pt x="854" y="227"/>
                  </a:cubicBezTo>
                  <a:cubicBezTo>
                    <a:pt x="865" y="236"/>
                    <a:pt x="875" y="247"/>
                    <a:pt x="885" y="257"/>
                  </a:cubicBezTo>
                  <a:cubicBezTo>
                    <a:pt x="921" y="296"/>
                    <a:pt x="913" y="344"/>
                    <a:pt x="868" y="371"/>
                  </a:cubicBezTo>
                  <a:cubicBezTo>
                    <a:pt x="861" y="375"/>
                    <a:pt x="853" y="379"/>
                    <a:pt x="845" y="382"/>
                  </a:cubicBezTo>
                  <a:cubicBezTo>
                    <a:pt x="807" y="398"/>
                    <a:pt x="788" y="428"/>
                    <a:pt x="781" y="467"/>
                  </a:cubicBezTo>
                  <a:cubicBezTo>
                    <a:pt x="779" y="479"/>
                    <a:pt x="783" y="495"/>
                    <a:pt x="789" y="507"/>
                  </a:cubicBezTo>
                  <a:cubicBezTo>
                    <a:pt x="805" y="540"/>
                    <a:pt x="805" y="559"/>
                    <a:pt x="777" y="583"/>
                  </a:cubicBezTo>
                  <a:cubicBezTo>
                    <a:pt x="743" y="614"/>
                    <a:pt x="704" y="633"/>
                    <a:pt x="657" y="635"/>
                  </a:cubicBezTo>
                  <a:cubicBezTo>
                    <a:pt x="627" y="637"/>
                    <a:pt x="602" y="654"/>
                    <a:pt x="577" y="670"/>
                  </a:cubicBezTo>
                  <a:cubicBezTo>
                    <a:pt x="551" y="686"/>
                    <a:pt x="542" y="707"/>
                    <a:pt x="542" y="739"/>
                  </a:cubicBezTo>
                  <a:cubicBezTo>
                    <a:pt x="544" y="883"/>
                    <a:pt x="545" y="1027"/>
                    <a:pt x="545" y="1172"/>
                  </a:cubicBezTo>
                  <a:cubicBezTo>
                    <a:pt x="544" y="1221"/>
                    <a:pt x="540" y="1271"/>
                    <a:pt x="534" y="1319"/>
                  </a:cubicBezTo>
                  <a:cubicBezTo>
                    <a:pt x="531" y="1335"/>
                    <a:pt x="519" y="1351"/>
                    <a:pt x="507" y="1363"/>
                  </a:cubicBezTo>
                  <a:cubicBezTo>
                    <a:pt x="494" y="1377"/>
                    <a:pt x="472" y="1375"/>
                    <a:pt x="456" y="1360"/>
                  </a:cubicBezTo>
                  <a:cubicBezTo>
                    <a:pt x="429" y="1338"/>
                    <a:pt x="413" y="1308"/>
                    <a:pt x="405" y="1275"/>
                  </a:cubicBezTo>
                  <a:cubicBezTo>
                    <a:pt x="398" y="1242"/>
                    <a:pt x="395" y="1207"/>
                    <a:pt x="390" y="1172"/>
                  </a:cubicBezTo>
                  <a:cubicBezTo>
                    <a:pt x="392" y="1172"/>
                    <a:pt x="394" y="1172"/>
                    <a:pt x="397" y="1172"/>
                  </a:cubicBezTo>
                  <a:close/>
                  <a:moveTo>
                    <a:pt x="348" y="532"/>
                  </a:moveTo>
                  <a:cubicBezTo>
                    <a:pt x="345" y="510"/>
                    <a:pt x="342" y="488"/>
                    <a:pt x="339" y="466"/>
                  </a:cubicBezTo>
                  <a:cubicBezTo>
                    <a:pt x="337" y="450"/>
                    <a:pt x="335" y="449"/>
                    <a:pt x="321" y="457"/>
                  </a:cubicBezTo>
                  <a:cubicBezTo>
                    <a:pt x="294" y="473"/>
                    <a:pt x="264" y="482"/>
                    <a:pt x="233" y="485"/>
                  </a:cubicBezTo>
                  <a:cubicBezTo>
                    <a:pt x="214" y="487"/>
                    <a:pt x="205" y="498"/>
                    <a:pt x="210" y="516"/>
                  </a:cubicBezTo>
                  <a:cubicBezTo>
                    <a:pt x="215" y="531"/>
                    <a:pt x="220" y="547"/>
                    <a:pt x="227" y="562"/>
                  </a:cubicBezTo>
                  <a:cubicBezTo>
                    <a:pt x="246" y="597"/>
                    <a:pt x="259" y="602"/>
                    <a:pt x="298" y="593"/>
                  </a:cubicBezTo>
                  <a:cubicBezTo>
                    <a:pt x="340" y="583"/>
                    <a:pt x="346" y="576"/>
                    <a:pt x="348" y="532"/>
                  </a:cubicBezTo>
                  <a:close/>
                  <a:moveTo>
                    <a:pt x="535" y="415"/>
                  </a:moveTo>
                  <a:cubicBezTo>
                    <a:pt x="534" y="415"/>
                    <a:pt x="534" y="415"/>
                    <a:pt x="534" y="415"/>
                  </a:cubicBezTo>
                  <a:cubicBezTo>
                    <a:pt x="534" y="431"/>
                    <a:pt x="533" y="447"/>
                    <a:pt x="534" y="463"/>
                  </a:cubicBezTo>
                  <a:cubicBezTo>
                    <a:pt x="535" y="484"/>
                    <a:pt x="552" y="495"/>
                    <a:pt x="570" y="484"/>
                  </a:cubicBezTo>
                  <a:cubicBezTo>
                    <a:pt x="584" y="475"/>
                    <a:pt x="597" y="464"/>
                    <a:pt x="606" y="451"/>
                  </a:cubicBezTo>
                  <a:cubicBezTo>
                    <a:pt x="625" y="426"/>
                    <a:pt x="640" y="397"/>
                    <a:pt x="647" y="366"/>
                  </a:cubicBezTo>
                  <a:cubicBezTo>
                    <a:pt x="653" y="342"/>
                    <a:pt x="643" y="328"/>
                    <a:pt x="618" y="330"/>
                  </a:cubicBezTo>
                  <a:cubicBezTo>
                    <a:pt x="600" y="331"/>
                    <a:pt x="581" y="333"/>
                    <a:pt x="562" y="337"/>
                  </a:cubicBezTo>
                  <a:cubicBezTo>
                    <a:pt x="542" y="341"/>
                    <a:pt x="535" y="352"/>
                    <a:pt x="535" y="373"/>
                  </a:cubicBezTo>
                  <a:cubicBezTo>
                    <a:pt x="534" y="387"/>
                    <a:pt x="535" y="401"/>
                    <a:pt x="535" y="4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4" name="Freeform 231"/>
            <p:cNvSpPr/>
            <p:nvPr/>
          </p:nvSpPr>
          <p:spPr bwMode="auto">
            <a:xfrm>
              <a:off x="15524163" y="896937"/>
              <a:ext cx="3598863" cy="3176588"/>
            </a:xfrm>
            <a:custGeom>
              <a:avLst/>
              <a:gdLst>
                <a:gd name="T0" fmla="*/ 119 w 1140"/>
                <a:gd name="T1" fmla="*/ 282 h 1005"/>
                <a:gd name="T2" fmla="*/ 272 w 1140"/>
                <a:gd name="T3" fmla="*/ 299 h 1005"/>
                <a:gd name="T4" fmla="*/ 326 w 1140"/>
                <a:gd name="T5" fmla="*/ 300 h 1005"/>
                <a:gd name="T6" fmla="*/ 348 w 1140"/>
                <a:gd name="T7" fmla="*/ 272 h 1005"/>
                <a:gd name="T8" fmla="*/ 332 w 1140"/>
                <a:gd name="T9" fmla="*/ 128 h 1005"/>
                <a:gd name="T10" fmla="*/ 333 w 1140"/>
                <a:gd name="T11" fmla="*/ 85 h 1005"/>
                <a:gd name="T12" fmla="*/ 417 w 1140"/>
                <a:gd name="T13" fmla="*/ 3 h 1005"/>
                <a:gd name="T14" fmla="*/ 479 w 1140"/>
                <a:gd name="T15" fmla="*/ 4 h 1005"/>
                <a:gd name="T16" fmla="*/ 525 w 1140"/>
                <a:gd name="T17" fmla="*/ 42 h 1005"/>
                <a:gd name="T18" fmla="*/ 550 w 1140"/>
                <a:gd name="T19" fmla="*/ 93 h 1005"/>
                <a:gd name="T20" fmla="*/ 553 w 1140"/>
                <a:gd name="T21" fmla="*/ 165 h 1005"/>
                <a:gd name="T22" fmla="*/ 548 w 1140"/>
                <a:gd name="T23" fmla="*/ 194 h 1005"/>
                <a:gd name="T24" fmla="*/ 569 w 1140"/>
                <a:gd name="T25" fmla="*/ 217 h 1005"/>
                <a:gd name="T26" fmla="*/ 677 w 1140"/>
                <a:gd name="T27" fmla="*/ 184 h 1005"/>
                <a:gd name="T28" fmla="*/ 740 w 1140"/>
                <a:gd name="T29" fmla="*/ 185 h 1005"/>
                <a:gd name="T30" fmla="*/ 794 w 1140"/>
                <a:gd name="T31" fmla="*/ 227 h 1005"/>
                <a:gd name="T32" fmla="*/ 783 w 1140"/>
                <a:gd name="T33" fmla="*/ 295 h 1005"/>
                <a:gd name="T34" fmla="*/ 611 w 1140"/>
                <a:gd name="T35" fmla="*/ 372 h 1005"/>
                <a:gd name="T36" fmla="*/ 549 w 1140"/>
                <a:gd name="T37" fmla="*/ 405 h 1005"/>
                <a:gd name="T38" fmla="*/ 536 w 1140"/>
                <a:gd name="T39" fmla="*/ 448 h 1005"/>
                <a:gd name="T40" fmla="*/ 600 w 1140"/>
                <a:gd name="T41" fmla="*/ 560 h 1005"/>
                <a:gd name="T42" fmla="*/ 730 w 1140"/>
                <a:gd name="T43" fmla="*/ 711 h 1005"/>
                <a:gd name="T44" fmla="*/ 891 w 1140"/>
                <a:gd name="T45" fmla="*/ 832 h 1005"/>
                <a:gd name="T46" fmla="*/ 1032 w 1140"/>
                <a:gd name="T47" fmla="*/ 884 h 1005"/>
                <a:gd name="T48" fmla="*/ 1131 w 1140"/>
                <a:gd name="T49" fmla="*/ 913 h 1005"/>
                <a:gd name="T50" fmla="*/ 1140 w 1140"/>
                <a:gd name="T51" fmla="*/ 922 h 1005"/>
                <a:gd name="T52" fmla="*/ 1130 w 1140"/>
                <a:gd name="T53" fmla="*/ 929 h 1005"/>
                <a:gd name="T54" fmla="*/ 921 w 1140"/>
                <a:gd name="T55" fmla="*/ 992 h 1005"/>
                <a:gd name="T56" fmla="*/ 802 w 1140"/>
                <a:gd name="T57" fmla="*/ 999 h 1005"/>
                <a:gd name="T58" fmla="*/ 736 w 1140"/>
                <a:gd name="T59" fmla="*/ 959 h 1005"/>
                <a:gd name="T60" fmla="*/ 631 w 1140"/>
                <a:gd name="T61" fmla="*/ 831 h 1005"/>
                <a:gd name="T62" fmla="*/ 491 w 1140"/>
                <a:gd name="T63" fmla="*/ 631 h 1005"/>
                <a:gd name="T64" fmla="*/ 466 w 1140"/>
                <a:gd name="T65" fmla="*/ 592 h 1005"/>
                <a:gd name="T66" fmla="*/ 458 w 1140"/>
                <a:gd name="T67" fmla="*/ 586 h 1005"/>
                <a:gd name="T68" fmla="*/ 451 w 1140"/>
                <a:gd name="T69" fmla="*/ 592 h 1005"/>
                <a:gd name="T70" fmla="*/ 343 w 1140"/>
                <a:gd name="T71" fmla="*/ 790 h 1005"/>
                <a:gd name="T72" fmla="*/ 248 w 1140"/>
                <a:gd name="T73" fmla="*/ 892 h 1005"/>
                <a:gd name="T74" fmla="*/ 186 w 1140"/>
                <a:gd name="T75" fmla="*/ 900 h 1005"/>
                <a:gd name="T76" fmla="*/ 70 w 1140"/>
                <a:gd name="T77" fmla="*/ 865 h 1005"/>
                <a:gd name="T78" fmla="*/ 17 w 1140"/>
                <a:gd name="T79" fmla="*/ 838 h 1005"/>
                <a:gd name="T80" fmla="*/ 0 w 1140"/>
                <a:gd name="T81" fmla="*/ 814 h 1005"/>
                <a:gd name="T82" fmla="*/ 19 w 1140"/>
                <a:gd name="T83" fmla="*/ 796 h 1005"/>
                <a:gd name="T84" fmla="*/ 62 w 1140"/>
                <a:gd name="T85" fmla="*/ 783 h 1005"/>
                <a:gd name="T86" fmla="*/ 246 w 1140"/>
                <a:gd name="T87" fmla="*/ 682 h 1005"/>
                <a:gd name="T88" fmla="*/ 319 w 1140"/>
                <a:gd name="T89" fmla="*/ 536 h 1005"/>
                <a:gd name="T90" fmla="*/ 323 w 1140"/>
                <a:gd name="T91" fmla="*/ 514 h 1005"/>
                <a:gd name="T92" fmla="*/ 324 w 1140"/>
                <a:gd name="T93" fmla="*/ 494 h 1005"/>
                <a:gd name="T94" fmla="*/ 304 w 1140"/>
                <a:gd name="T95" fmla="*/ 497 h 1005"/>
                <a:gd name="T96" fmla="*/ 234 w 1140"/>
                <a:gd name="T97" fmla="*/ 512 h 1005"/>
                <a:gd name="T98" fmla="*/ 148 w 1140"/>
                <a:gd name="T99" fmla="*/ 513 h 1005"/>
                <a:gd name="T100" fmla="*/ 58 w 1140"/>
                <a:gd name="T101" fmla="*/ 444 h 1005"/>
                <a:gd name="T102" fmla="*/ 30 w 1140"/>
                <a:gd name="T103" fmla="*/ 362 h 1005"/>
                <a:gd name="T104" fmla="*/ 109 w 1140"/>
                <a:gd name="T105" fmla="*/ 282 h 1005"/>
                <a:gd name="T106" fmla="*/ 119 w 1140"/>
                <a:gd name="T107" fmla="*/ 283 h 1005"/>
                <a:gd name="T108" fmla="*/ 119 w 1140"/>
                <a:gd name="T109" fmla="*/ 282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40" h="1005">
                  <a:moveTo>
                    <a:pt x="119" y="282"/>
                  </a:moveTo>
                  <a:cubicBezTo>
                    <a:pt x="170" y="288"/>
                    <a:pt x="221" y="294"/>
                    <a:pt x="272" y="299"/>
                  </a:cubicBezTo>
                  <a:cubicBezTo>
                    <a:pt x="290" y="301"/>
                    <a:pt x="308" y="302"/>
                    <a:pt x="326" y="300"/>
                  </a:cubicBezTo>
                  <a:cubicBezTo>
                    <a:pt x="345" y="299"/>
                    <a:pt x="350" y="291"/>
                    <a:pt x="348" y="272"/>
                  </a:cubicBezTo>
                  <a:cubicBezTo>
                    <a:pt x="342" y="224"/>
                    <a:pt x="336" y="176"/>
                    <a:pt x="332" y="128"/>
                  </a:cubicBezTo>
                  <a:cubicBezTo>
                    <a:pt x="331" y="114"/>
                    <a:pt x="334" y="99"/>
                    <a:pt x="333" y="85"/>
                  </a:cubicBezTo>
                  <a:cubicBezTo>
                    <a:pt x="333" y="34"/>
                    <a:pt x="382" y="8"/>
                    <a:pt x="417" y="3"/>
                  </a:cubicBezTo>
                  <a:cubicBezTo>
                    <a:pt x="437" y="0"/>
                    <a:pt x="458" y="1"/>
                    <a:pt x="479" y="4"/>
                  </a:cubicBezTo>
                  <a:cubicBezTo>
                    <a:pt x="501" y="7"/>
                    <a:pt x="516" y="21"/>
                    <a:pt x="525" y="42"/>
                  </a:cubicBezTo>
                  <a:cubicBezTo>
                    <a:pt x="533" y="59"/>
                    <a:pt x="543" y="75"/>
                    <a:pt x="550" y="93"/>
                  </a:cubicBezTo>
                  <a:cubicBezTo>
                    <a:pt x="561" y="116"/>
                    <a:pt x="559" y="140"/>
                    <a:pt x="553" y="165"/>
                  </a:cubicBezTo>
                  <a:cubicBezTo>
                    <a:pt x="551" y="174"/>
                    <a:pt x="549" y="184"/>
                    <a:pt x="548" y="194"/>
                  </a:cubicBezTo>
                  <a:cubicBezTo>
                    <a:pt x="547" y="209"/>
                    <a:pt x="554" y="215"/>
                    <a:pt x="569" y="217"/>
                  </a:cubicBezTo>
                  <a:cubicBezTo>
                    <a:pt x="610" y="222"/>
                    <a:pt x="645" y="206"/>
                    <a:pt x="677" y="184"/>
                  </a:cubicBezTo>
                  <a:cubicBezTo>
                    <a:pt x="699" y="170"/>
                    <a:pt x="719" y="168"/>
                    <a:pt x="740" y="185"/>
                  </a:cubicBezTo>
                  <a:cubicBezTo>
                    <a:pt x="758" y="199"/>
                    <a:pt x="778" y="211"/>
                    <a:pt x="794" y="227"/>
                  </a:cubicBezTo>
                  <a:cubicBezTo>
                    <a:pt x="819" y="251"/>
                    <a:pt x="814" y="280"/>
                    <a:pt x="783" y="295"/>
                  </a:cubicBezTo>
                  <a:cubicBezTo>
                    <a:pt x="726" y="321"/>
                    <a:pt x="668" y="346"/>
                    <a:pt x="611" y="372"/>
                  </a:cubicBezTo>
                  <a:cubicBezTo>
                    <a:pt x="590" y="382"/>
                    <a:pt x="569" y="393"/>
                    <a:pt x="549" y="405"/>
                  </a:cubicBezTo>
                  <a:cubicBezTo>
                    <a:pt x="533" y="415"/>
                    <a:pt x="530" y="429"/>
                    <a:pt x="536" y="448"/>
                  </a:cubicBezTo>
                  <a:cubicBezTo>
                    <a:pt x="550" y="490"/>
                    <a:pt x="576" y="525"/>
                    <a:pt x="600" y="560"/>
                  </a:cubicBezTo>
                  <a:cubicBezTo>
                    <a:pt x="638" y="615"/>
                    <a:pt x="682" y="665"/>
                    <a:pt x="730" y="711"/>
                  </a:cubicBezTo>
                  <a:cubicBezTo>
                    <a:pt x="779" y="758"/>
                    <a:pt x="831" y="800"/>
                    <a:pt x="891" y="832"/>
                  </a:cubicBezTo>
                  <a:cubicBezTo>
                    <a:pt x="936" y="855"/>
                    <a:pt x="983" y="873"/>
                    <a:pt x="1032" y="884"/>
                  </a:cubicBezTo>
                  <a:cubicBezTo>
                    <a:pt x="1066" y="891"/>
                    <a:pt x="1098" y="903"/>
                    <a:pt x="1131" y="913"/>
                  </a:cubicBezTo>
                  <a:cubicBezTo>
                    <a:pt x="1134" y="914"/>
                    <a:pt x="1137" y="919"/>
                    <a:pt x="1140" y="922"/>
                  </a:cubicBezTo>
                  <a:cubicBezTo>
                    <a:pt x="1136" y="924"/>
                    <a:pt x="1134" y="928"/>
                    <a:pt x="1130" y="929"/>
                  </a:cubicBezTo>
                  <a:cubicBezTo>
                    <a:pt x="1062" y="957"/>
                    <a:pt x="993" y="979"/>
                    <a:pt x="921" y="992"/>
                  </a:cubicBezTo>
                  <a:cubicBezTo>
                    <a:pt x="882" y="1000"/>
                    <a:pt x="842" y="1005"/>
                    <a:pt x="802" y="999"/>
                  </a:cubicBezTo>
                  <a:cubicBezTo>
                    <a:pt x="774" y="994"/>
                    <a:pt x="753" y="979"/>
                    <a:pt x="736" y="959"/>
                  </a:cubicBezTo>
                  <a:cubicBezTo>
                    <a:pt x="700" y="917"/>
                    <a:pt x="663" y="875"/>
                    <a:pt x="631" y="831"/>
                  </a:cubicBezTo>
                  <a:cubicBezTo>
                    <a:pt x="582" y="765"/>
                    <a:pt x="537" y="698"/>
                    <a:pt x="491" y="631"/>
                  </a:cubicBezTo>
                  <a:cubicBezTo>
                    <a:pt x="482" y="619"/>
                    <a:pt x="475" y="605"/>
                    <a:pt x="466" y="592"/>
                  </a:cubicBezTo>
                  <a:cubicBezTo>
                    <a:pt x="465" y="589"/>
                    <a:pt x="461" y="586"/>
                    <a:pt x="458" y="586"/>
                  </a:cubicBezTo>
                  <a:cubicBezTo>
                    <a:pt x="456" y="585"/>
                    <a:pt x="452" y="589"/>
                    <a:pt x="451" y="592"/>
                  </a:cubicBezTo>
                  <a:cubicBezTo>
                    <a:pt x="420" y="661"/>
                    <a:pt x="386" y="728"/>
                    <a:pt x="343" y="790"/>
                  </a:cubicBezTo>
                  <a:cubicBezTo>
                    <a:pt x="317" y="829"/>
                    <a:pt x="289" y="867"/>
                    <a:pt x="248" y="892"/>
                  </a:cubicBezTo>
                  <a:cubicBezTo>
                    <a:pt x="229" y="903"/>
                    <a:pt x="209" y="907"/>
                    <a:pt x="186" y="900"/>
                  </a:cubicBezTo>
                  <a:cubicBezTo>
                    <a:pt x="148" y="887"/>
                    <a:pt x="109" y="877"/>
                    <a:pt x="70" y="865"/>
                  </a:cubicBezTo>
                  <a:cubicBezTo>
                    <a:pt x="52" y="858"/>
                    <a:pt x="34" y="849"/>
                    <a:pt x="17" y="838"/>
                  </a:cubicBezTo>
                  <a:cubicBezTo>
                    <a:pt x="9" y="833"/>
                    <a:pt x="1" y="823"/>
                    <a:pt x="0" y="814"/>
                  </a:cubicBezTo>
                  <a:cubicBezTo>
                    <a:pt x="0" y="809"/>
                    <a:pt x="11" y="800"/>
                    <a:pt x="19" y="796"/>
                  </a:cubicBezTo>
                  <a:cubicBezTo>
                    <a:pt x="33" y="790"/>
                    <a:pt x="47" y="786"/>
                    <a:pt x="62" y="783"/>
                  </a:cubicBezTo>
                  <a:cubicBezTo>
                    <a:pt x="134" y="768"/>
                    <a:pt x="197" y="737"/>
                    <a:pt x="246" y="682"/>
                  </a:cubicBezTo>
                  <a:cubicBezTo>
                    <a:pt x="284" y="640"/>
                    <a:pt x="307" y="591"/>
                    <a:pt x="319" y="536"/>
                  </a:cubicBezTo>
                  <a:cubicBezTo>
                    <a:pt x="321" y="529"/>
                    <a:pt x="322" y="522"/>
                    <a:pt x="323" y="514"/>
                  </a:cubicBezTo>
                  <a:cubicBezTo>
                    <a:pt x="324" y="508"/>
                    <a:pt x="324" y="501"/>
                    <a:pt x="324" y="494"/>
                  </a:cubicBezTo>
                  <a:cubicBezTo>
                    <a:pt x="317" y="495"/>
                    <a:pt x="310" y="495"/>
                    <a:pt x="304" y="497"/>
                  </a:cubicBezTo>
                  <a:cubicBezTo>
                    <a:pt x="281" y="502"/>
                    <a:pt x="258" y="509"/>
                    <a:pt x="234" y="512"/>
                  </a:cubicBezTo>
                  <a:cubicBezTo>
                    <a:pt x="206" y="515"/>
                    <a:pt x="176" y="515"/>
                    <a:pt x="148" y="513"/>
                  </a:cubicBezTo>
                  <a:cubicBezTo>
                    <a:pt x="104" y="509"/>
                    <a:pt x="78" y="478"/>
                    <a:pt x="58" y="444"/>
                  </a:cubicBezTo>
                  <a:cubicBezTo>
                    <a:pt x="44" y="419"/>
                    <a:pt x="33" y="392"/>
                    <a:pt x="30" y="362"/>
                  </a:cubicBezTo>
                  <a:cubicBezTo>
                    <a:pt x="26" y="308"/>
                    <a:pt x="54" y="279"/>
                    <a:pt x="109" y="282"/>
                  </a:cubicBezTo>
                  <a:cubicBezTo>
                    <a:pt x="112" y="283"/>
                    <a:pt x="116" y="283"/>
                    <a:pt x="119" y="283"/>
                  </a:cubicBezTo>
                  <a:cubicBezTo>
                    <a:pt x="119" y="283"/>
                    <a:pt x="119" y="282"/>
                    <a:pt x="119" y="2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5" name="Freeform 232"/>
            <p:cNvSpPr/>
            <p:nvPr/>
          </p:nvSpPr>
          <p:spPr bwMode="auto">
            <a:xfrm>
              <a:off x="11042651" y="1055687"/>
              <a:ext cx="2644775" cy="2740025"/>
            </a:xfrm>
            <a:custGeom>
              <a:avLst/>
              <a:gdLst>
                <a:gd name="T0" fmla="*/ 838 w 838"/>
                <a:gd name="T1" fmla="*/ 515 h 867"/>
                <a:gd name="T2" fmla="*/ 828 w 838"/>
                <a:gd name="T3" fmla="*/ 633 h 867"/>
                <a:gd name="T4" fmla="*/ 766 w 838"/>
                <a:gd name="T5" fmla="*/ 779 h 867"/>
                <a:gd name="T6" fmla="*/ 717 w 838"/>
                <a:gd name="T7" fmla="*/ 835 h 867"/>
                <a:gd name="T8" fmla="*/ 682 w 838"/>
                <a:gd name="T9" fmla="*/ 823 h 867"/>
                <a:gd name="T10" fmla="*/ 656 w 838"/>
                <a:gd name="T11" fmla="*/ 708 h 867"/>
                <a:gd name="T12" fmla="*/ 648 w 838"/>
                <a:gd name="T13" fmla="*/ 659 h 867"/>
                <a:gd name="T14" fmla="*/ 633 w 838"/>
                <a:gd name="T15" fmla="*/ 650 h 867"/>
                <a:gd name="T16" fmla="*/ 587 w 838"/>
                <a:gd name="T17" fmla="*/ 661 h 867"/>
                <a:gd name="T18" fmla="*/ 520 w 838"/>
                <a:gd name="T19" fmla="*/ 682 h 867"/>
                <a:gd name="T20" fmla="*/ 501 w 838"/>
                <a:gd name="T21" fmla="*/ 694 h 867"/>
                <a:gd name="T22" fmla="*/ 393 w 838"/>
                <a:gd name="T23" fmla="*/ 740 h 867"/>
                <a:gd name="T24" fmla="*/ 277 w 838"/>
                <a:gd name="T25" fmla="*/ 754 h 867"/>
                <a:gd name="T26" fmla="*/ 221 w 838"/>
                <a:gd name="T27" fmla="*/ 788 h 867"/>
                <a:gd name="T28" fmla="*/ 153 w 838"/>
                <a:gd name="T29" fmla="*/ 842 h 867"/>
                <a:gd name="T30" fmla="*/ 46 w 838"/>
                <a:gd name="T31" fmla="*/ 812 h 867"/>
                <a:gd name="T32" fmla="*/ 11 w 838"/>
                <a:gd name="T33" fmla="*/ 747 h 867"/>
                <a:gd name="T34" fmla="*/ 10 w 838"/>
                <a:gd name="T35" fmla="*/ 693 h 867"/>
                <a:gd name="T36" fmla="*/ 44 w 838"/>
                <a:gd name="T37" fmla="*/ 445 h 867"/>
                <a:gd name="T38" fmla="*/ 42 w 838"/>
                <a:gd name="T39" fmla="*/ 437 h 867"/>
                <a:gd name="T40" fmla="*/ 98 w 838"/>
                <a:gd name="T41" fmla="*/ 390 h 867"/>
                <a:gd name="T42" fmla="*/ 169 w 838"/>
                <a:gd name="T43" fmla="*/ 471 h 867"/>
                <a:gd name="T44" fmla="*/ 186 w 838"/>
                <a:gd name="T45" fmla="*/ 587 h 867"/>
                <a:gd name="T46" fmla="*/ 187 w 838"/>
                <a:gd name="T47" fmla="*/ 610 h 867"/>
                <a:gd name="T48" fmla="*/ 215 w 838"/>
                <a:gd name="T49" fmla="*/ 633 h 867"/>
                <a:gd name="T50" fmla="*/ 328 w 838"/>
                <a:gd name="T51" fmla="*/ 612 h 867"/>
                <a:gd name="T52" fmla="*/ 343 w 838"/>
                <a:gd name="T53" fmla="*/ 594 h 867"/>
                <a:gd name="T54" fmla="*/ 327 w 838"/>
                <a:gd name="T55" fmla="*/ 316 h 867"/>
                <a:gd name="T56" fmla="*/ 312 w 838"/>
                <a:gd name="T57" fmla="*/ 63 h 867"/>
                <a:gd name="T58" fmla="*/ 358 w 838"/>
                <a:gd name="T59" fmla="*/ 1 h 867"/>
                <a:gd name="T60" fmla="*/ 395 w 838"/>
                <a:gd name="T61" fmla="*/ 4 h 867"/>
                <a:gd name="T62" fmla="*/ 491 w 838"/>
                <a:gd name="T63" fmla="*/ 55 h 867"/>
                <a:gd name="T64" fmla="*/ 504 w 838"/>
                <a:gd name="T65" fmla="*/ 109 h 867"/>
                <a:gd name="T66" fmla="*/ 492 w 838"/>
                <a:gd name="T67" fmla="*/ 200 h 867"/>
                <a:gd name="T68" fmla="*/ 486 w 838"/>
                <a:gd name="T69" fmla="*/ 457 h 867"/>
                <a:gd name="T70" fmla="*/ 495 w 838"/>
                <a:gd name="T71" fmla="*/ 539 h 867"/>
                <a:gd name="T72" fmla="*/ 517 w 838"/>
                <a:gd name="T73" fmla="*/ 553 h 867"/>
                <a:gd name="T74" fmla="*/ 598 w 838"/>
                <a:gd name="T75" fmla="*/ 533 h 867"/>
                <a:gd name="T76" fmla="*/ 634 w 838"/>
                <a:gd name="T77" fmla="*/ 524 h 867"/>
                <a:gd name="T78" fmla="*/ 656 w 838"/>
                <a:gd name="T79" fmla="*/ 498 h 867"/>
                <a:gd name="T80" fmla="*/ 687 w 838"/>
                <a:gd name="T81" fmla="*/ 376 h 867"/>
                <a:gd name="T82" fmla="*/ 689 w 838"/>
                <a:gd name="T83" fmla="*/ 370 h 867"/>
                <a:gd name="T84" fmla="*/ 737 w 838"/>
                <a:gd name="T85" fmla="*/ 346 h 867"/>
                <a:gd name="T86" fmla="*/ 815 w 838"/>
                <a:gd name="T87" fmla="*/ 378 h 867"/>
                <a:gd name="T88" fmla="*/ 838 w 838"/>
                <a:gd name="T89" fmla="*/ 426 h 867"/>
                <a:gd name="T90" fmla="*/ 838 w 838"/>
                <a:gd name="T91" fmla="*/ 515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8" h="867">
                  <a:moveTo>
                    <a:pt x="838" y="515"/>
                  </a:moveTo>
                  <a:cubicBezTo>
                    <a:pt x="835" y="548"/>
                    <a:pt x="831" y="590"/>
                    <a:pt x="828" y="633"/>
                  </a:cubicBezTo>
                  <a:cubicBezTo>
                    <a:pt x="824" y="689"/>
                    <a:pt x="802" y="737"/>
                    <a:pt x="766" y="779"/>
                  </a:cubicBezTo>
                  <a:cubicBezTo>
                    <a:pt x="750" y="798"/>
                    <a:pt x="734" y="817"/>
                    <a:pt x="717" y="835"/>
                  </a:cubicBezTo>
                  <a:cubicBezTo>
                    <a:pt x="699" y="851"/>
                    <a:pt x="689" y="848"/>
                    <a:pt x="682" y="823"/>
                  </a:cubicBezTo>
                  <a:cubicBezTo>
                    <a:pt x="671" y="785"/>
                    <a:pt x="664" y="746"/>
                    <a:pt x="656" y="708"/>
                  </a:cubicBezTo>
                  <a:cubicBezTo>
                    <a:pt x="653" y="692"/>
                    <a:pt x="650" y="675"/>
                    <a:pt x="648" y="659"/>
                  </a:cubicBezTo>
                  <a:cubicBezTo>
                    <a:pt x="647" y="650"/>
                    <a:pt x="641" y="648"/>
                    <a:pt x="633" y="650"/>
                  </a:cubicBezTo>
                  <a:cubicBezTo>
                    <a:pt x="618" y="653"/>
                    <a:pt x="602" y="657"/>
                    <a:pt x="587" y="661"/>
                  </a:cubicBezTo>
                  <a:cubicBezTo>
                    <a:pt x="565" y="668"/>
                    <a:pt x="542" y="675"/>
                    <a:pt x="520" y="682"/>
                  </a:cubicBezTo>
                  <a:cubicBezTo>
                    <a:pt x="513" y="685"/>
                    <a:pt x="505" y="688"/>
                    <a:pt x="501" y="694"/>
                  </a:cubicBezTo>
                  <a:cubicBezTo>
                    <a:pt x="475" y="733"/>
                    <a:pt x="435" y="737"/>
                    <a:pt x="393" y="740"/>
                  </a:cubicBezTo>
                  <a:cubicBezTo>
                    <a:pt x="355" y="743"/>
                    <a:pt x="316" y="749"/>
                    <a:pt x="277" y="754"/>
                  </a:cubicBezTo>
                  <a:cubicBezTo>
                    <a:pt x="254" y="757"/>
                    <a:pt x="237" y="772"/>
                    <a:pt x="221" y="788"/>
                  </a:cubicBezTo>
                  <a:cubicBezTo>
                    <a:pt x="199" y="807"/>
                    <a:pt x="178" y="826"/>
                    <a:pt x="153" y="842"/>
                  </a:cubicBezTo>
                  <a:cubicBezTo>
                    <a:pt x="114" y="867"/>
                    <a:pt x="69" y="853"/>
                    <a:pt x="46" y="812"/>
                  </a:cubicBezTo>
                  <a:cubicBezTo>
                    <a:pt x="34" y="791"/>
                    <a:pt x="22" y="769"/>
                    <a:pt x="11" y="747"/>
                  </a:cubicBezTo>
                  <a:cubicBezTo>
                    <a:pt x="2" y="729"/>
                    <a:pt x="0" y="711"/>
                    <a:pt x="10" y="693"/>
                  </a:cubicBezTo>
                  <a:cubicBezTo>
                    <a:pt x="52" y="615"/>
                    <a:pt x="61" y="532"/>
                    <a:pt x="44" y="445"/>
                  </a:cubicBezTo>
                  <a:cubicBezTo>
                    <a:pt x="43" y="442"/>
                    <a:pt x="43" y="440"/>
                    <a:pt x="42" y="437"/>
                  </a:cubicBezTo>
                  <a:cubicBezTo>
                    <a:pt x="36" y="399"/>
                    <a:pt x="62" y="377"/>
                    <a:pt x="98" y="390"/>
                  </a:cubicBezTo>
                  <a:cubicBezTo>
                    <a:pt x="135" y="404"/>
                    <a:pt x="161" y="432"/>
                    <a:pt x="169" y="471"/>
                  </a:cubicBezTo>
                  <a:cubicBezTo>
                    <a:pt x="178" y="509"/>
                    <a:pt x="181" y="548"/>
                    <a:pt x="186" y="587"/>
                  </a:cubicBezTo>
                  <a:cubicBezTo>
                    <a:pt x="187" y="595"/>
                    <a:pt x="186" y="602"/>
                    <a:pt x="187" y="610"/>
                  </a:cubicBezTo>
                  <a:cubicBezTo>
                    <a:pt x="188" y="634"/>
                    <a:pt x="192" y="637"/>
                    <a:pt x="215" y="633"/>
                  </a:cubicBezTo>
                  <a:cubicBezTo>
                    <a:pt x="253" y="626"/>
                    <a:pt x="291" y="618"/>
                    <a:pt x="328" y="612"/>
                  </a:cubicBezTo>
                  <a:cubicBezTo>
                    <a:pt x="340" y="610"/>
                    <a:pt x="343" y="606"/>
                    <a:pt x="343" y="594"/>
                  </a:cubicBezTo>
                  <a:cubicBezTo>
                    <a:pt x="337" y="501"/>
                    <a:pt x="332" y="409"/>
                    <a:pt x="327" y="316"/>
                  </a:cubicBezTo>
                  <a:cubicBezTo>
                    <a:pt x="322" y="231"/>
                    <a:pt x="316" y="147"/>
                    <a:pt x="312" y="63"/>
                  </a:cubicBezTo>
                  <a:cubicBezTo>
                    <a:pt x="310" y="24"/>
                    <a:pt x="328" y="0"/>
                    <a:pt x="358" y="1"/>
                  </a:cubicBezTo>
                  <a:cubicBezTo>
                    <a:pt x="371" y="1"/>
                    <a:pt x="383" y="1"/>
                    <a:pt x="395" y="4"/>
                  </a:cubicBezTo>
                  <a:cubicBezTo>
                    <a:pt x="432" y="12"/>
                    <a:pt x="466" y="26"/>
                    <a:pt x="491" y="55"/>
                  </a:cubicBezTo>
                  <a:cubicBezTo>
                    <a:pt x="505" y="71"/>
                    <a:pt x="508" y="88"/>
                    <a:pt x="504" y="109"/>
                  </a:cubicBezTo>
                  <a:cubicBezTo>
                    <a:pt x="497" y="139"/>
                    <a:pt x="493" y="169"/>
                    <a:pt x="492" y="200"/>
                  </a:cubicBezTo>
                  <a:cubicBezTo>
                    <a:pt x="489" y="286"/>
                    <a:pt x="487" y="372"/>
                    <a:pt x="486" y="457"/>
                  </a:cubicBezTo>
                  <a:cubicBezTo>
                    <a:pt x="486" y="485"/>
                    <a:pt x="492" y="512"/>
                    <a:pt x="495" y="539"/>
                  </a:cubicBezTo>
                  <a:cubicBezTo>
                    <a:pt x="497" y="552"/>
                    <a:pt x="505" y="555"/>
                    <a:pt x="517" y="553"/>
                  </a:cubicBezTo>
                  <a:cubicBezTo>
                    <a:pt x="544" y="547"/>
                    <a:pt x="571" y="540"/>
                    <a:pt x="598" y="533"/>
                  </a:cubicBezTo>
                  <a:cubicBezTo>
                    <a:pt x="610" y="531"/>
                    <a:pt x="622" y="526"/>
                    <a:pt x="634" y="524"/>
                  </a:cubicBezTo>
                  <a:cubicBezTo>
                    <a:pt x="649" y="521"/>
                    <a:pt x="653" y="511"/>
                    <a:pt x="656" y="498"/>
                  </a:cubicBezTo>
                  <a:cubicBezTo>
                    <a:pt x="666" y="457"/>
                    <a:pt x="677" y="416"/>
                    <a:pt x="687" y="376"/>
                  </a:cubicBezTo>
                  <a:cubicBezTo>
                    <a:pt x="687" y="374"/>
                    <a:pt x="688" y="372"/>
                    <a:pt x="689" y="370"/>
                  </a:cubicBezTo>
                  <a:cubicBezTo>
                    <a:pt x="701" y="342"/>
                    <a:pt x="708" y="339"/>
                    <a:pt x="737" y="346"/>
                  </a:cubicBezTo>
                  <a:cubicBezTo>
                    <a:pt x="765" y="351"/>
                    <a:pt x="793" y="358"/>
                    <a:pt x="815" y="378"/>
                  </a:cubicBezTo>
                  <a:cubicBezTo>
                    <a:pt x="830" y="391"/>
                    <a:pt x="838" y="406"/>
                    <a:pt x="838" y="426"/>
                  </a:cubicBezTo>
                  <a:cubicBezTo>
                    <a:pt x="838" y="453"/>
                    <a:pt x="838" y="479"/>
                    <a:pt x="838" y="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6" name="Freeform 233"/>
            <p:cNvSpPr>
              <a:spLocks noEditPoints="1"/>
            </p:cNvSpPr>
            <p:nvPr/>
          </p:nvSpPr>
          <p:spPr bwMode="auto">
            <a:xfrm>
              <a:off x="19681826" y="5710237"/>
              <a:ext cx="681038" cy="788988"/>
            </a:xfrm>
            <a:custGeom>
              <a:avLst/>
              <a:gdLst>
                <a:gd name="T0" fmla="*/ 216 w 216"/>
                <a:gd name="T1" fmla="*/ 248 h 250"/>
                <a:gd name="T2" fmla="*/ 157 w 216"/>
                <a:gd name="T3" fmla="*/ 248 h 250"/>
                <a:gd name="T4" fmla="*/ 145 w 216"/>
                <a:gd name="T5" fmla="*/ 236 h 250"/>
                <a:gd name="T6" fmla="*/ 93 w 216"/>
                <a:gd name="T7" fmla="*/ 147 h 250"/>
                <a:gd name="T8" fmla="*/ 80 w 216"/>
                <a:gd name="T9" fmla="*/ 131 h 250"/>
                <a:gd name="T10" fmla="*/ 75 w 216"/>
                <a:gd name="T11" fmla="*/ 149 h 250"/>
                <a:gd name="T12" fmla="*/ 75 w 216"/>
                <a:gd name="T13" fmla="*/ 215 h 250"/>
                <a:gd name="T14" fmla="*/ 93 w 216"/>
                <a:gd name="T15" fmla="*/ 239 h 250"/>
                <a:gd name="T16" fmla="*/ 99 w 216"/>
                <a:gd name="T17" fmla="*/ 244 h 250"/>
                <a:gd name="T18" fmla="*/ 91 w 216"/>
                <a:gd name="T19" fmla="*/ 249 h 250"/>
                <a:gd name="T20" fmla="*/ 6 w 216"/>
                <a:gd name="T21" fmla="*/ 250 h 250"/>
                <a:gd name="T22" fmla="*/ 0 w 216"/>
                <a:gd name="T23" fmla="*/ 247 h 250"/>
                <a:gd name="T24" fmla="*/ 2 w 216"/>
                <a:gd name="T25" fmla="*/ 242 h 250"/>
                <a:gd name="T26" fmla="*/ 23 w 216"/>
                <a:gd name="T27" fmla="*/ 203 h 250"/>
                <a:gd name="T28" fmla="*/ 23 w 216"/>
                <a:gd name="T29" fmla="*/ 53 h 250"/>
                <a:gd name="T30" fmla="*/ 0 w 216"/>
                <a:gd name="T31" fmla="*/ 2 h 250"/>
                <a:gd name="T32" fmla="*/ 11 w 216"/>
                <a:gd name="T33" fmla="*/ 1 h 250"/>
                <a:gd name="T34" fmla="*/ 86 w 216"/>
                <a:gd name="T35" fmla="*/ 1 h 250"/>
                <a:gd name="T36" fmla="*/ 142 w 216"/>
                <a:gd name="T37" fmla="*/ 7 h 250"/>
                <a:gd name="T38" fmla="*/ 187 w 216"/>
                <a:gd name="T39" fmla="*/ 55 h 250"/>
                <a:gd name="T40" fmla="*/ 156 w 216"/>
                <a:gd name="T41" fmla="*/ 120 h 250"/>
                <a:gd name="T42" fmla="*/ 149 w 216"/>
                <a:gd name="T43" fmla="*/ 146 h 250"/>
                <a:gd name="T44" fmla="*/ 199 w 216"/>
                <a:gd name="T45" fmla="*/ 226 h 250"/>
                <a:gd name="T46" fmla="*/ 216 w 216"/>
                <a:gd name="T47" fmla="*/ 248 h 250"/>
                <a:gd name="T48" fmla="*/ 75 w 216"/>
                <a:gd name="T49" fmla="*/ 68 h 250"/>
                <a:gd name="T50" fmla="*/ 75 w 216"/>
                <a:gd name="T51" fmla="*/ 68 h 250"/>
                <a:gd name="T52" fmla="*/ 76 w 216"/>
                <a:gd name="T53" fmla="*/ 110 h 250"/>
                <a:gd name="T54" fmla="*/ 83 w 216"/>
                <a:gd name="T55" fmla="*/ 122 h 250"/>
                <a:gd name="T56" fmla="*/ 135 w 216"/>
                <a:gd name="T57" fmla="*/ 88 h 250"/>
                <a:gd name="T58" fmla="*/ 135 w 216"/>
                <a:gd name="T59" fmla="*/ 48 h 250"/>
                <a:gd name="T60" fmla="*/ 92 w 216"/>
                <a:gd name="T61" fmla="*/ 11 h 250"/>
                <a:gd name="T62" fmla="*/ 75 w 216"/>
                <a:gd name="T63" fmla="*/ 29 h 250"/>
                <a:gd name="T64" fmla="*/ 75 w 216"/>
                <a:gd name="T65" fmla="*/ 6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6" h="250">
                  <a:moveTo>
                    <a:pt x="216" y="248"/>
                  </a:moveTo>
                  <a:cubicBezTo>
                    <a:pt x="194" y="248"/>
                    <a:pt x="175" y="249"/>
                    <a:pt x="157" y="248"/>
                  </a:cubicBezTo>
                  <a:cubicBezTo>
                    <a:pt x="153" y="247"/>
                    <a:pt x="148" y="241"/>
                    <a:pt x="145" y="236"/>
                  </a:cubicBezTo>
                  <a:cubicBezTo>
                    <a:pt x="128" y="206"/>
                    <a:pt x="111" y="176"/>
                    <a:pt x="93" y="147"/>
                  </a:cubicBezTo>
                  <a:cubicBezTo>
                    <a:pt x="90" y="142"/>
                    <a:pt x="86" y="138"/>
                    <a:pt x="80" y="131"/>
                  </a:cubicBezTo>
                  <a:cubicBezTo>
                    <a:pt x="77" y="140"/>
                    <a:pt x="75" y="144"/>
                    <a:pt x="75" y="149"/>
                  </a:cubicBezTo>
                  <a:cubicBezTo>
                    <a:pt x="75" y="171"/>
                    <a:pt x="76" y="193"/>
                    <a:pt x="75" y="215"/>
                  </a:cubicBezTo>
                  <a:cubicBezTo>
                    <a:pt x="75" y="228"/>
                    <a:pt x="80" y="236"/>
                    <a:pt x="93" y="239"/>
                  </a:cubicBezTo>
                  <a:cubicBezTo>
                    <a:pt x="95" y="239"/>
                    <a:pt x="97" y="243"/>
                    <a:pt x="99" y="244"/>
                  </a:cubicBezTo>
                  <a:cubicBezTo>
                    <a:pt x="96" y="246"/>
                    <a:pt x="94" y="249"/>
                    <a:pt x="91" y="249"/>
                  </a:cubicBezTo>
                  <a:cubicBezTo>
                    <a:pt x="63" y="250"/>
                    <a:pt x="34" y="250"/>
                    <a:pt x="6" y="250"/>
                  </a:cubicBezTo>
                  <a:cubicBezTo>
                    <a:pt x="4" y="250"/>
                    <a:pt x="2" y="248"/>
                    <a:pt x="0" y="247"/>
                  </a:cubicBezTo>
                  <a:cubicBezTo>
                    <a:pt x="1" y="244"/>
                    <a:pt x="1" y="242"/>
                    <a:pt x="2" y="242"/>
                  </a:cubicBezTo>
                  <a:cubicBezTo>
                    <a:pt x="24" y="237"/>
                    <a:pt x="23" y="220"/>
                    <a:pt x="23" y="203"/>
                  </a:cubicBezTo>
                  <a:cubicBezTo>
                    <a:pt x="22" y="153"/>
                    <a:pt x="22" y="103"/>
                    <a:pt x="23" y="53"/>
                  </a:cubicBezTo>
                  <a:cubicBezTo>
                    <a:pt x="23" y="33"/>
                    <a:pt x="23" y="13"/>
                    <a:pt x="0" y="2"/>
                  </a:cubicBezTo>
                  <a:cubicBezTo>
                    <a:pt x="3" y="2"/>
                    <a:pt x="7" y="1"/>
                    <a:pt x="11" y="1"/>
                  </a:cubicBezTo>
                  <a:cubicBezTo>
                    <a:pt x="36" y="1"/>
                    <a:pt x="61" y="0"/>
                    <a:pt x="86" y="1"/>
                  </a:cubicBezTo>
                  <a:cubicBezTo>
                    <a:pt x="105" y="2"/>
                    <a:pt x="124" y="3"/>
                    <a:pt x="142" y="7"/>
                  </a:cubicBezTo>
                  <a:cubicBezTo>
                    <a:pt x="169" y="13"/>
                    <a:pt x="185" y="31"/>
                    <a:pt x="187" y="55"/>
                  </a:cubicBezTo>
                  <a:cubicBezTo>
                    <a:pt x="191" y="85"/>
                    <a:pt x="180" y="106"/>
                    <a:pt x="156" y="120"/>
                  </a:cubicBezTo>
                  <a:cubicBezTo>
                    <a:pt x="138" y="129"/>
                    <a:pt x="138" y="130"/>
                    <a:pt x="149" y="146"/>
                  </a:cubicBezTo>
                  <a:cubicBezTo>
                    <a:pt x="166" y="173"/>
                    <a:pt x="182" y="199"/>
                    <a:pt x="199" y="226"/>
                  </a:cubicBezTo>
                  <a:cubicBezTo>
                    <a:pt x="203" y="232"/>
                    <a:pt x="209" y="238"/>
                    <a:pt x="216" y="248"/>
                  </a:cubicBezTo>
                  <a:close/>
                  <a:moveTo>
                    <a:pt x="75" y="68"/>
                  </a:moveTo>
                  <a:cubicBezTo>
                    <a:pt x="75" y="68"/>
                    <a:pt x="75" y="68"/>
                    <a:pt x="75" y="68"/>
                  </a:cubicBezTo>
                  <a:cubicBezTo>
                    <a:pt x="75" y="82"/>
                    <a:pt x="75" y="96"/>
                    <a:pt x="76" y="110"/>
                  </a:cubicBezTo>
                  <a:cubicBezTo>
                    <a:pt x="76" y="114"/>
                    <a:pt x="79" y="121"/>
                    <a:pt x="83" y="122"/>
                  </a:cubicBezTo>
                  <a:cubicBezTo>
                    <a:pt x="104" y="130"/>
                    <a:pt x="133" y="111"/>
                    <a:pt x="135" y="88"/>
                  </a:cubicBezTo>
                  <a:cubicBezTo>
                    <a:pt x="136" y="75"/>
                    <a:pt x="136" y="61"/>
                    <a:pt x="135" y="48"/>
                  </a:cubicBezTo>
                  <a:cubicBezTo>
                    <a:pt x="133" y="25"/>
                    <a:pt x="115" y="10"/>
                    <a:pt x="92" y="11"/>
                  </a:cubicBezTo>
                  <a:cubicBezTo>
                    <a:pt x="81" y="12"/>
                    <a:pt x="74" y="16"/>
                    <a:pt x="75" y="29"/>
                  </a:cubicBezTo>
                  <a:cubicBezTo>
                    <a:pt x="76" y="42"/>
                    <a:pt x="75" y="55"/>
                    <a:pt x="75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7" name="Freeform 234"/>
            <p:cNvSpPr/>
            <p:nvPr/>
          </p:nvSpPr>
          <p:spPr bwMode="auto">
            <a:xfrm>
              <a:off x="13835063" y="5713412"/>
              <a:ext cx="625475" cy="792163"/>
            </a:xfrm>
            <a:custGeom>
              <a:avLst/>
              <a:gdLst>
                <a:gd name="T0" fmla="*/ 0 w 198"/>
                <a:gd name="T1" fmla="*/ 2 h 251"/>
                <a:gd name="T2" fmla="*/ 12 w 198"/>
                <a:gd name="T3" fmla="*/ 0 h 251"/>
                <a:gd name="T4" fmla="*/ 166 w 198"/>
                <a:gd name="T5" fmla="*/ 1 h 251"/>
                <a:gd name="T6" fmla="*/ 185 w 198"/>
                <a:gd name="T7" fmla="*/ 21 h 251"/>
                <a:gd name="T8" fmla="*/ 185 w 198"/>
                <a:gd name="T9" fmla="*/ 65 h 251"/>
                <a:gd name="T10" fmla="*/ 181 w 198"/>
                <a:gd name="T11" fmla="*/ 66 h 251"/>
                <a:gd name="T12" fmla="*/ 174 w 198"/>
                <a:gd name="T13" fmla="*/ 51 h 251"/>
                <a:gd name="T14" fmla="*/ 128 w 198"/>
                <a:gd name="T15" fmla="*/ 13 h 251"/>
                <a:gd name="T16" fmla="*/ 92 w 198"/>
                <a:gd name="T17" fmla="*/ 12 h 251"/>
                <a:gd name="T18" fmla="*/ 77 w 198"/>
                <a:gd name="T19" fmla="*/ 27 h 251"/>
                <a:gd name="T20" fmla="*/ 77 w 198"/>
                <a:gd name="T21" fmla="*/ 105 h 251"/>
                <a:gd name="T22" fmla="*/ 89 w 198"/>
                <a:gd name="T23" fmla="*/ 114 h 251"/>
                <a:gd name="T24" fmla="*/ 131 w 198"/>
                <a:gd name="T25" fmla="*/ 78 h 251"/>
                <a:gd name="T26" fmla="*/ 133 w 198"/>
                <a:gd name="T27" fmla="*/ 66 h 251"/>
                <a:gd name="T28" fmla="*/ 137 w 198"/>
                <a:gd name="T29" fmla="*/ 66 h 251"/>
                <a:gd name="T30" fmla="*/ 137 w 198"/>
                <a:gd name="T31" fmla="*/ 178 h 251"/>
                <a:gd name="T32" fmla="*/ 135 w 198"/>
                <a:gd name="T33" fmla="*/ 178 h 251"/>
                <a:gd name="T34" fmla="*/ 124 w 198"/>
                <a:gd name="T35" fmla="*/ 148 h 251"/>
                <a:gd name="T36" fmla="*/ 109 w 198"/>
                <a:gd name="T37" fmla="*/ 132 h 251"/>
                <a:gd name="T38" fmla="*/ 77 w 198"/>
                <a:gd name="T39" fmla="*/ 150 h 251"/>
                <a:gd name="T40" fmla="*/ 77 w 198"/>
                <a:gd name="T41" fmla="*/ 214 h 251"/>
                <a:gd name="T42" fmla="*/ 98 w 198"/>
                <a:gd name="T43" fmla="*/ 237 h 251"/>
                <a:gd name="T44" fmla="*/ 189 w 198"/>
                <a:gd name="T45" fmla="*/ 184 h 251"/>
                <a:gd name="T46" fmla="*/ 193 w 198"/>
                <a:gd name="T47" fmla="*/ 177 h 251"/>
                <a:gd name="T48" fmla="*/ 198 w 198"/>
                <a:gd name="T49" fmla="*/ 178 h 251"/>
                <a:gd name="T50" fmla="*/ 194 w 198"/>
                <a:gd name="T51" fmla="*/ 210 h 251"/>
                <a:gd name="T52" fmla="*/ 190 w 198"/>
                <a:gd name="T53" fmla="*/ 226 h 251"/>
                <a:gd name="T54" fmla="*/ 164 w 198"/>
                <a:gd name="T55" fmla="*/ 248 h 251"/>
                <a:gd name="T56" fmla="*/ 13 w 198"/>
                <a:gd name="T57" fmla="*/ 249 h 251"/>
                <a:gd name="T58" fmla="*/ 3 w 198"/>
                <a:gd name="T59" fmla="*/ 245 h 251"/>
                <a:gd name="T60" fmla="*/ 9 w 198"/>
                <a:gd name="T61" fmla="*/ 238 h 251"/>
                <a:gd name="T62" fmla="*/ 28 w 198"/>
                <a:gd name="T63" fmla="*/ 211 h 251"/>
                <a:gd name="T64" fmla="*/ 28 w 198"/>
                <a:gd name="T65" fmla="*/ 57 h 251"/>
                <a:gd name="T66" fmla="*/ 28 w 198"/>
                <a:gd name="T67" fmla="*/ 48 h 251"/>
                <a:gd name="T68" fmla="*/ 0 w 198"/>
                <a:gd name="T69" fmla="*/ 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8" h="251">
                  <a:moveTo>
                    <a:pt x="0" y="2"/>
                  </a:moveTo>
                  <a:cubicBezTo>
                    <a:pt x="6" y="1"/>
                    <a:pt x="9" y="0"/>
                    <a:pt x="12" y="0"/>
                  </a:cubicBezTo>
                  <a:cubicBezTo>
                    <a:pt x="63" y="0"/>
                    <a:pt x="114" y="0"/>
                    <a:pt x="166" y="1"/>
                  </a:cubicBezTo>
                  <a:cubicBezTo>
                    <a:pt x="183" y="1"/>
                    <a:pt x="186" y="4"/>
                    <a:pt x="185" y="21"/>
                  </a:cubicBezTo>
                  <a:cubicBezTo>
                    <a:pt x="185" y="35"/>
                    <a:pt x="185" y="50"/>
                    <a:pt x="185" y="65"/>
                  </a:cubicBezTo>
                  <a:cubicBezTo>
                    <a:pt x="184" y="65"/>
                    <a:pt x="182" y="66"/>
                    <a:pt x="181" y="66"/>
                  </a:cubicBezTo>
                  <a:cubicBezTo>
                    <a:pt x="178" y="61"/>
                    <a:pt x="175" y="56"/>
                    <a:pt x="174" y="51"/>
                  </a:cubicBezTo>
                  <a:cubicBezTo>
                    <a:pt x="167" y="27"/>
                    <a:pt x="152" y="15"/>
                    <a:pt x="128" y="13"/>
                  </a:cubicBezTo>
                  <a:cubicBezTo>
                    <a:pt x="116" y="12"/>
                    <a:pt x="104" y="12"/>
                    <a:pt x="92" y="12"/>
                  </a:cubicBezTo>
                  <a:cubicBezTo>
                    <a:pt x="82" y="12"/>
                    <a:pt x="78" y="18"/>
                    <a:pt x="77" y="27"/>
                  </a:cubicBezTo>
                  <a:cubicBezTo>
                    <a:pt x="77" y="53"/>
                    <a:pt x="77" y="79"/>
                    <a:pt x="77" y="105"/>
                  </a:cubicBezTo>
                  <a:cubicBezTo>
                    <a:pt x="77" y="108"/>
                    <a:pt x="85" y="114"/>
                    <a:pt x="89" y="114"/>
                  </a:cubicBezTo>
                  <a:cubicBezTo>
                    <a:pt x="110" y="115"/>
                    <a:pt x="125" y="101"/>
                    <a:pt x="131" y="78"/>
                  </a:cubicBezTo>
                  <a:cubicBezTo>
                    <a:pt x="132" y="74"/>
                    <a:pt x="133" y="70"/>
                    <a:pt x="133" y="66"/>
                  </a:cubicBezTo>
                  <a:cubicBezTo>
                    <a:pt x="135" y="66"/>
                    <a:pt x="136" y="66"/>
                    <a:pt x="137" y="66"/>
                  </a:cubicBezTo>
                  <a:cubicBezTo>
                    <a:pt x="137" y="103"/>
                    <a:pt x="137" y="141"/>
                    <a:pt x="137" y="178"/>
                  </a:cubicBezTo>
                  <a:cubicBezTo>
                    <a:pt x="136" y="178"/>
                    <a:pt x="136" y="178"/>
                    <a:pt x="135" y="178"/>
                  </a:cubicBezTo>
                  <a:cubicBezTo>
                    <a:pt x="131" y="168"/>
                    <a:pt x="129" y="157"/>
                    <a:pt x="124" y="148"/>
                  </a:cubicBezTo>
                  <a:cubicBezTo>
                    <a:pt x="121" y="142"/>
                    <a:pt x="115" y="135"/>
                    <a:pt x="109" y="132"/>
                  </a:cubicBezTo>
                  <a:cubicBezTo>
                    <a:pt x="89" y="120"/>
                    <a:pt x="77" y="127"/>
                    <a:pt x="77" y="150"/>
                  </a:cubicBezTo>
                  <a:cubicBezTo>
                    <a:pt x="77" y="171"/>
                    <a:pt x="77" y="193"/>
                    <a:pt x="77" y="214"/>
                  </a:cubicBezTo>
                  <a:cubicBezTo>
                    <a:pt x="77" y="230"/>
                    <a:pt x="82" y="236"/>
                    <a:pt x="98" y="237"/>
                  </a:cubicBezTo>
                  <a:cubicBezTo>
                    <a:pt x="142" y="241"/>
                    <a:pt x="171" y="224"/>
                    <a:pt x="189" y="184"/>
                  </a:cubicBezTo>
                  <a:cubicBezTo>
                    <a:pt x="190" y="182"/>
                    <a:pt x="192" y="180"/>
                    <a:pt x="193" y="177"/>
                  </a:cubicBezTo>
                  <a:cubicBezTo>
                    <a:pt x="195" y="178"/>
                    <a:pt x="196" y="178"/>
                    <a:pt x="198" y="178"/>
                  </a:cubicBezTo>
                  <a:cubicBezTo>
                    <a:pt x="197" y="189"/>
                    <a:pt x="196" y="200"/>
                    <a:pt x="194" y="210"/>
                  </a:cubicBezTo>
                  <a:cubicBezTo>
                    <a:pt x="193" y="216"/>
                    <a:pt x="191" y="221"/>
                    <a:pt x="190" y="226"/>
                  </a:cubicBezTo>
                  <a:cubicBezTo>
                    <a:pt x="188" y="251"/>
                    <a:pt x="187" y="248"/>
                    <a:pt x="164" y="248"/>
                  </a:cubicBezTo>
                  <a:cubicBezTo>
                    <a:pt x="114" y="248"/>
                    <a:pt x="63" y="249"/>
                    <a:pt x="13" y="249"/>
                  </a:cubicBezTo>
                  <a:cubicBezTo>
                    <a:pt x="10" y="249"/>
                    <a:pt x="6" y="246"/>
                    <a:pt x="3" y="245"/>
                  </a:cubicBezTo>
                  <a:cubicBezTo>
                    <a:pt x="5" y="242"/>
                    <a:pt x="7" y="239"/>
                    <a:pt x="9" y="238"/>
                  </a:cubicBezTo>
                  <a:cubicBezTo>
                    <a:pt x="25" y="235"/>
                    <a:pt x="28" y="224"/>
                    <a:pt x="28" y="211"/>
                  </a:cubicBezTo>
                  <a:cubicBezTo>
                    <a:pt x="28" y="160"/>
                    <a:pt x="28" y="108"/>
                    <a:pt x="28" y="57"/>
                  </a:cubicBezTo>
                  <a:cubicBezTo>
                    <a:pt x="28" y="54"/>
                    <a:pt x="28" y="51"/>
                    <a:pt x="28" y="48"/>
                  </a:cubicBezTo>
                  <a:cubicBezTo>
                    <a:pt x="31" y="27"/>
                    <a:pt x="24" y="1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8" name="Freeform 235"/>
            <p:cNvSpPr/>
            <p:nvPr/>
          </p:nvSpPr>
          <p:spPr bwMode="auto">
            <a:xfrm>
              <a:off x="16584613" y="5703887"/>
              <a:ext cx="679450" cy="798513"/>
            </a:xfrm>
            <a:custGeom>
              <a:avLst/>
              <a:gdLst>
                <a:gd name="T0" fmla="*/ 178 w 215"/>
                <a:gd name="T1" fmla="*/ 153 h 253"/>
                <a:gd name="T2" fmla="*/ 180 w 215"/>
                <a:gd name="T3" fmla="*/ 139 h 253"/>
                <a:gd name="T4" fmla="*/ 180 w 215"/>
                <a:gd name="T5" fmla="*/ 57 h 253"/>
                <a:gd name="T6" fmla="*/ 155 w 215"/>
                <a:gd name="T7" fmla="*/ 4 h 253"/>
                <a:gd name="T8" fmla="*/ 211 w 215"/>
                <a:gd name="T9" fmla="*/ 4 h 253"/>
                <a:gd name="T10" fmla="*/ 215 w 215"/>
                <a:gd name="T11" fmla="*/ 8 h 253"/>
                <a:gd name="T12" fmla="*/ 203 w 215"/>
                <a:gd name="T13" fmla="*/ 16 h 253"/>
                <a:gd name="T14" fmla="*/ 192 w 215"/>
                <a:gd name="T15" fmla="*/ 40 h 253"/>
                <a:gd name="T16" fmla="*/ 192 w 215"/>
                <a:gd name="T17" fmla="*/ 241 h 253"/>
                <a:gd name="T18" fmla="*/ 187 w 215"/>
                <a:gd name="T19" fmla="*/ 253 h 253"/>
                <a:gd name="T20" fmla="*/ 177 w 215"/>
                <a:gd name="T21" fmla="*/ 245 h 253"/>
                <a:gd name="T22" fmla="*/ 46 w 215"/>
                <a:gd name="T23" fmla="*/ 66 h 253"/>
                <a:gd name="T24" fmla="*/ 41 w 215"/>
                <a:gd name="T25" fmla="*/ 64 h 253"/>
                <a:gd name="T26" fmla="*/ 38 w 215"/>
                <a:gd name="T27" fmla="*/ 78 h 253"/>
                <a:gd name="T28" fmla="*/ 38 w 215"/>
                <a:gd name="T29" fmla="*/ 216 h 253"/>
                <a:gd name="T30" fmla="*/ 54 w 215"/>
                <a:gd name="T31" fmla="*/ 240 h 253"/>
                <a:gd name="T32" fmla="*/ 64 w 215"/>
                <a:gd name="T33" fmla="*/ 246 h 253"/>
                <a:gd name="T34" fmla="*/ 62 w 215"/>
                <a:gd name="T35" fmla="*/ 252 h 253"/>
                <a:gd name="T36" fmla="*/ 5 w 215"/>
                <a:gd name="T37" fmla="*/ 252 h 253"/>
                <a:gd name="T38" fmla="*/ 1 w 215"/>
                <a:gd name="T39" fmla="*/ 247 h 253"/>
                <a:gd name="T40" fmla="*/ 5 w 215"/>
                <a:gd name="T41" fmla="*/ 241 h 253"/>
                <a:gd name="T42" fmla="*/ 25 w 215"/>
                <a:gd name="T43" fmla="*/ 209 h 253"/>
                <a:gd name="T44" fmla="*/ 25 w 215"/>
                <a:gd name="T45" fmla="*/ 49 h 253"/>
                <a:gd name="T46" fmla="*/ 10 w 215"/>
                <a:gd name="T47" fmla="*/ 19 h 253"/>
                <a:gd name="T48" fmla="*/ 1 w 215"/>
                <a:gd name="T49" fmla="*/ 9 h 253"/>
                <a:gd name="T50" fmla="*/ 2 w 215"/>
                <a:gd name="T51" fmla="*/ 4 h 253"/>
                <a:gd name="T52" fmla="*/ 32 w 215"/>
                <a:gd name="T53" fmla="*/ 4 h 253"/>
                <a:gd name="T54" fmla="*/ 85 w 215"/>
                <a:gd name="T55" fmla="*/ 31 h 253"/>
                <a:gd name="T56" fmla="*/ 165 w 215"/>
                <a:gd name="T57" fmla="*/ 144 h 253"/>
                <a:gd name="T58" fmla="*/ 172 w 215"/>
                <a:gd name="T59" fmla="*/ 156 h 253"/>
                <a:gd name="T60" fmla="*/ 178 w 215"/>
                <a:gd name="T61" fmla="*/ 1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5" h="253">
                  <a:moveTo>
                    <a:pt x="178" y="153"/>
                  </a:moveTo>
                  <a:cubicBezTo>
                    <a:pt x="179" y="148"/>
                    <a:pt x="180" y="144"/>
                    <a:pt x="180" y="139"/>
                  </a:cubicBezTo>
                  <a:cubicBezTo>
                    <a:pt x="180" y="112"/>
                    <a:pt x="179" y="84"/>
                    <a:pt x="180" y="57"/>
                  </a:cubicBezTo>
                  <a:cubicBezTo>
                    <a:pt x="181" y="35"/>
                    <a:pt x="178" y="16"/>
                    <a:pt x="155" y="4"/>
                  </a:cubicBezTo>
                  <a:cubicBezTo>
                    <a:pt x="174" y="4"/>
                    <a:pt x="192" y="4"/>
                    <a:pt x="211" y="4"/>
                  </a:cubicBezTo>
                  <a:cubicBezTo>
                    <a:pt x="212" y="6"/>
                    <a:pt x="214" y="7"/>
                    <a:pt x="215" y="8"/>
                  </a:cubicBezTo>
                  <a:cubicBezTo>
                    <a:pt x="211" y="11"/>
                    <a:pt x="205" y="12"/>
                    <a:pt x="203" y="16"/>
                  </a:cubicBezTo>
                  <a:cubicBezTo>
                    <a:pt x="198" y="23"/>
                    <a:pt x="192" y="32"/>
                    <a:pt x="192" y="40"/>
                  </a:cubicBezTo>
                  <a:cubicBezTo>
                    <a:pt x="191" y="107"/>
                    <a:pt x="192" y="174"/>
                    <a:pt x="192" y="241"/>
                  </a:cubicBezTo>
                  <a:cubicBezTo>
                    <a:pt x="192" y="245"/>
                    <a:pt x="189" y="249"/>
                    <a:pt x="187" y="253"/>
                  </a:cubicBezTo>
                  <a:cubicBezTo>
                    <a:pt x="184" y="250"/>
                    <a:pt x="180" y="248"/>
                    <a:pt x="177" y="245"/>
                  </a:cubicBezTo>
                  <a:cubicBezTo>
                    <a:pt x="134" y="185"/>
                    <a:pt x="90" y="126"/>
                    <a:pt x="46" y="66"/>
                  </a:cubicBezTo>
                  <a:cubicBezTo>
                    <a:pt x="46" y="66"/>
                    <a:pt x="45" y="65"/>
                    <a:pt x="41" y="64"/>
                  </a:cubicBezTo>
                  <a:cubicBezTo>
                    <a:pt x="40" y="69"/>
                    <a:pt x="38" y="74"/>
                    <a:pt x="38" y="78"/>
                  </a:cubicBezTo>
                  <a:cubicBezTo>
                    <a:pt x="37" y="124"/>
                    <a:pt x="38" y="170"/>
                    <a:pt x="38" y="216"/>
                  </a:cubicBezTo>
                  <a:cubicBezTo>
                    <a:pt x="38" y="228"/>
                    <a:pt x="42" y="236"/>
                    <a:pt x="54" y="240"/>
                  </a:cubicBezTo>
                  <a:cubicBezTo>
                    <a:pt x="58" y="241"/>
                    <a:pt x="61" y="244"/>
                    <a:pt x="64" y="246"/>
                  </a:cubicBezTo>
                  <a:cubicBezTo>
                    <a:pt x="63" y="248"/>
                    <a:pt x="63" y="250"/>
                    <a:pt x="62" y="252"/>
                  </a:cubicBezTo>
                  <a:cubicBezTo>
                    <a:pt x="43" y="252"/>
                    <a:pt x="24" y="252"/>
                    <a:pt x="5" y="252"/>
                  </a:cubicBezTo>
                  <a:cubicBezTo>
                    <a:pt x="4" y="252"/>
                    <a:pt x="0" y="248"/>
                    <a:pt x="1" y="247"/>
                  </a:cubicBezTo>
                  <a:cubicBezTo>
                    <a:pt x="1" y="245"/>
                    <a:pt x="3" y="241"/>
                    <a:pt x="5" y="241"/>
                  </a:cubicBezTo>
                  <a:cubicBezTo>
                    <a:pt x="24" y="238"/>
                    <a:pt x="25" y="224"/>
                    <a:pt x="25" y="209"/>
                  </a:cubicBezTo>
                  <a:cubicBezTo>
                    <a:pt x="25" y="156"/>
                    <a:pt x="26" y="102"/>
                    <a:pt x="25" y="49"/>
                  </a:cubicBezTo>
                  <a:cubicBezTo>
                    <a:pt x="25" y="39"/>
                    <a:pt x="16" y="29"/>
                    <a:pt x="10" y="19"/>
                  </a:cubicBezTo>
                  <a:cubicBezTo>
                    <a:pt x="8" y="15"/>
                    <a:pt x="4" y="12"/>
                    <a:pt x="1" y="9"/>
                  </a:cubicBezTo>
                  <a:cubicBezTo>
                    <a:pt x="1" y="7"/>
                    <a:pt x="2" y="5"/>
                    <a:pt x="2" y="4"/>
                  </a:cubicBezTo>
                  <a:cubicBezTo>
                    <a:pt x="12" y="4"/>
                    <a:pt x="22" y="5"/>
                    <a:pt x="32" y="4"/>
                  </a:cubicBezTo>
                  <a:cubicBezTo>
                    <a:pt x="57" y="0"/>
                    <a:pt x="72" y="11"/>
                    <a:pt x="85" y="31"/>
                  </a:cubicBezTo>
                  <a:cubicBezTo>
                    <a:pt x="110" y="70"/>
                    <a:pt x="138" y="106"/>
                    <a:pt x="165" y="144"/>
                  </a:cubicBezTo>
                  <a:cubicBezTo>
                    <a:pt x="168" y="148"/>
                    <a:pt x="170" y="152"/>
                    <a:pt x="172" y="156"/>
                  </a:cubicBezTo>
                  <a:cubicBezTo>
                    <a:pt x="174" y="155"/>
                    <a:pt x="176" y="154"/>
                    <a:pt x="178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5" name="Freeform 236"/>
            <p:cNvSpPr/>
            <p:nvPr/>
          </p:nvSpPr>
          <p:spPr bwMode="auto">
            <a:xfrm>
              <a:off x="8337551" y="5716587"/>
              <a:ext cx="671513" cy="785813"/>
            </a:xfrm>
            <a:custGeom>
              <a:avLst/>
              <a:gdLst>
                <a:gd name="T0" fmla="*/ 180 w 213"/>
                <a:gd name="T1" fmla="*/ 153 h 249"/>
                <a:gd name="T2" fmla="*/ 181 w 213"/>
                <a:gd name="T3" fmla="*/ 135 h 249"/>
                <a:gd name="T4" fmla="*/ 182 w 213"/>
                <a:gd name="T5" fmla="*/ 52 h 249"/>
                <a:gd name="T6" fmla="*/ 156 w 213"/>
                <a:gd name="T7" fmla="*/ 0 h 249"/>
                <a:gd name="T8" fmla="*/ 213 w 213"/>
                <a:gd name="T9" fmla="*/ 0 h 249"/>
                <a:gd name="T10" fmla="*/ 213 w 213"/>
                <a:gd name="T11" fmla="*/ 3 h 249"/>
                <a:gd name="T12" fmla="*/ 194 w 213"/>
                <a:gd name="T13" fmla="*/ 52 h 249"/>
                <a:gd name="T14" fmla="*/ 193 w 213"/>
                <a:gd name="T15" fmla="*/ 234 h 249"/>
                <a:gd name="T16" fmla="*/ 190 w 213"/>
                <a:gd name="T17" fmla="*/ 249 h 249"/>
                <a:gd name="T18" fmla="*/ 177 w 213"/>
                <a:gd name="T19" fmla="*/ 238 h 249"/>
                <a:gd name="T20" fmla="*/ 51 w 213"/>
                <a:gd name="T21" fmla="*/ 66 h 249"/>
                <a:gd name="T22" fmla="*/ 44 w 213"/>
                <a:gd name="T23" fmla="*/ 61 h 249"/>
                <a:gd name="T24" fmla="*/ 39 w 213"/>
                <a:gd name="T25" fmla="*/ 71 h 249"/>
                <a:gd name="T26" fmla="*/ 39 w 213"/>
                <a:gd name="T27" fmla="*/ 137 h 249"/>
                <a:gd name="T28" fmla="*/ 39 w 213"/>
                <a:gd name="T29" fmla="*/ 206 h 249"/>
                <a:gd name="T30" fmla="*/ 59 w 213"/>
                <a:gd name="T31" fmla="*/ 238 h 249"/>
                <a:gd name="T32" fmla="*/ 66 w 213"/>
                <a:gd name="T33" fmla="*/ 244 h 249"/>
                <a:gd name="T34" fmla="*/ 53 w 213"/>
                <a:gd name="T35" fmla="*/ 247 h 249"/>
                <a:gd name="T36" fmla="*/ 10 w 213"/>
                <a:gd name="T37" fmla="*/ 247 h 249"/>
                <a:gd name="T38" fmla="*/ 2 w 213"/>
                <a:gd name="T39" fmla="*/ 244 h 249"/>
                <a:gd name="T40" fmla="*/ 7 w 213"/>
                <a:gd name="T41" fmla="*/ 237 h 249"/>
                <a:gd name="T42" fmla="*/ 27 w 213"/>
                <a:gd name="T43" fmla="*/ 206 h 249"/>
                <a:gd name="T44" fmla="*/ 27 w 213"/>
                <a:gd name="T45" fmla="*/ 46 h 249"/>
                <a:gd name="T46" fmla="*/ 13 w 213"/>
                <a:gd name="T47" fmla="*/ 16 h 249"/>
                <a:gd name="T48" fmla="*/ 0 w 213"/>
                <a:gd name="T49" fmla="*/ 0 h 249"/>
                <a:gd name="T50" fmla="*/ 62 w 213"/>
                <a:gd name="T51" fmla="*/ 1 h 249"/>
                <a:gd name="T52" fmla="*/ 74 w 213"/>
                <a:gd name="T53" fmla="*/ 11 h 249"/>
                <a:gd name="T54" fmla="*/ 166 w 213"/>
                <a:gd name="T55" fmla="*/ 139 h 249"/>
                <a:gd name="T56" fmla="*/ 180 w 213"/>
                <a:gd name="T57" fmla="*/ 15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3" h="249">
                  <a:moveTo>
                    <a:pt x="180" y="153"/>
                  </a:moveTo>
                  <a:cubicBezTo>
                    <a:pt x="181" y="144"/>
                    <a:pt x="181" y="139"/>
                    <a:pt x="181" y="135"/>
                  </a:cubicBezTo>
                  <a:cubicBezTo>
                    <a:pt x="182" y="107"/>
                    <a:pt x="180" y="79"/>
                    <a:pt x="182" y="52"/>
                  </a:cubicBezTo>
                  <a:cubicBezTo>
                    <a:pt x="183" y="29"/>
                    <a:pt x="179" y="12"/>
                    <a:pt x="156" y="0"/>
                  </a:cubicBezTo>
                  <a:cubicBezTo>
                    <a:pt x="175" y="0"/>
                    <a:pt x="194" y="0"/>
                    <a:pt x="213" y="0"/>
                  </a:cubicBezTo>
                  <a:cubicBezTo>
                    <a:pt x="213" y="2"/>
                    <a:pt x="213" y="3"/>
                    <a:pt x="213" y="3"/>
                  </a:cubicBezTo>
                  <a:cubicBezTo>
                    <a:pt x="193" y="15"/>
                    <a:pt x="193" y="32"/>
                    <a:pt x="194" y="52"/>
                  </a:cubicBezTo>
                  <a:cubicBezTo>
                    <a:pt x="195" y="113"/>
                    <a:pt x="194" y="173"/>
                    <a:pt x="193" y="234"/>
                  </a:cubicBezTo>
                  <a:cubicBezTo>
                    <a:pt x="193" y="239"/>
                    <a:pt x="191" y="244"/>
                    <a:pt x="190" y="249"/>
                  </a:cubicBezTo>
                  <a:cubicBezTo>
                    <a:pt x="185" y="245"/>
                    <a:pt x="180" y="243"/>
                    <a:pt x="177" y="238"/>
                  </a:cubicBezTo>
                  <a:cubicBezTo>
                    <a:pt x="135" y="181"/>
                    <a:pt x="93" y="123"/>
                    <a:pt x="51" y="66"/>
                  </a:cubicBezTo>
                  <a:cubicBezTo>
                    <a:pt x="49" y="64"/>
                    <a:pt x="46" y="63"/>
                    <a:pt x="44" y="61"/>
                  </a:cubicBezTo>
                  <a:cubicBezTo>
                    <a:pt x="42" y="64"/>
                    <a:pt x="39" y="68"/>
                    <a:pt x="39" y="71"/>
                  </a:cubicBezTo>
                  <a:cubicBezTo>
                    <a:pt x="39" y="93"/>
                    <a:pt x="39" y="115"/>
                    <a:pt x="39" y="137"/>
                  </a:cubicBezTo>
                  <a:cubicBezTo>
                    <a:pt x="39" y="160"/>
                    <a:pt x="39" y="183"/>
                    <a:pt x="39" y="206"/>
                  </a:cubicBezTo>
                  <a:cubicBezTo>
                    <a:pt x="39" y="221"/>
                    <a:pt x="42" y="234"/>
                    <a:pt x="59" y="238"/>
                  </a:cubicBezTo>
                  <a:cubicBezTo>
                    <a:pt x="61" y="238"/>
                    <a:pt x="62" y="241"/>
                    <a:pt x="66" y="244"/>
                  </a:cubicBezTo>
                  <a:cubicBezTo>
                    <a:pt x="60" y="246"/>
                    <a:pt x="57" y="247"/>
                    <a:pt x="53" y="247"/>
                  </a:cubicBezTo>
                  <a:cubicBezTo>
                    <a:pt x="39" y="247"/>
                    <a:pt x="24" y="248"/>
                    <a:pt x="10" y="247"/>
                  </a:cubicBezTo>
                  <a:cubicBezTo>
                    <a:pt x="7" y="247"/>
                    <a:pt x="5" y="245"/>
                    <a:pt x="2" y="244"/>
                  </a:cubicBezTo>
                  <a:cubicBezTo>
                    <a:pt x="4" y="242"/>
                    <a:pt x="5" y="237"/>
                    <a:pt x="7" y="237"/>
                  </a:cubicBezTo>
                  <a:cubicBezTo>
                    <a:pt x="25" y="233"/>
                    <a:pt x="27" y="220"/>
                    <a:pt x="27" y="206"/>
                  </a:cubicBezTo>
                  <a:cubicBezTo>
                    <a:pt x="27" y="153"/>
                    <a:pt x="28" y="99"/>
                    <a:pt x="27" y="46"/>
                  </a:cubicBezTo>
                  <a:cubicBezTo>
                    <a:pt x="27" y="36"/>
                    <a:pt x="18" y="26"/>
                    <a:pt x="13" y="16"/>
                  </a:cubicBezTo>
                  <a:cubicBezTo>
                    <a:pt x="10" y="11"/>
                    <a:pt x="6" y="8"/>
                    <a:pt x="0" y="0"/>
                  </a:cubicBezTo>
                  <a:cubicBezTo>
                    <a:pt x="23" y="0"/>
                    <a:pt x="43" y="0"/>
                    <a:pt x="62" y="1"/>
                  </a:cubicBezTo>
                  <a:cubicBezTo>
                    <a:pt x="67" y="1"/>
                    <a:pt x="71" y="7"/>
                    <a:pt x="74" y="11"/>
                  </a:cubicBezTo>
                  <a:cubicBezTo>
                    <a:pt x="105" y="53"/>
                    <a:pt x="136" y="96"/>
                    <a:pt x="166" y="139"/>
                  </a:cubicBezTo>
                  <a:cubicBezTo>
                    <a:pt x="169" y="143"/>
                    <a:pt x="173" y="146"/>
                    <a:pt x="180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7" name="Freeform 237"/>
            <p:cNvSpPr/>
            <p:nvPr/>
          </p:nvSpPr>
          <p:spPr bwMode="auto">
            <a:xfrm>
              <a:off x="18845213" y="5713412"/>
              <a:ext cx="627063" cy="782638"/>
            </a:xfrm>
            <a:custGeom>
              <a:avLst/>
              <a:gdLst>
                <a:gd name="T0" fmla="*/ 133 w 199"/>
                <a:gd name="T1" fmla="*/ 179 h 248"/>
                <a:gd name="T2" fmla="*/ 129 w 199"/>
                <a:gd name="T3" fmla="*/ 158 h 248"/>
                <a:gd name="T4" fmla="*/ 90 w 199"/>
                <a:gd name="T5" fmla="*/ 127 h 248"/>
                <a:gd name="T6" fmla="*/ 78 w 199"/>
                <a:gd name="T7" fmla="*/ 138 h 248"/>
                <a:gd name="T8" fmla="*/ 78 w 199"/>
                <a:gd name="T9" fmla="*/ 221 h 248"/>
                <a:gd name="T10" fmla="*/ 95 w 199"/>
                <a:gd name="T11" fmla="*/ 237 h 248"/>
                <a:gd name="T12" fmla="*/ 187 w 199"/>
                <a:gd name="T13" fmla="*/ 189 h 248"/>
                <a:gd name="T14" fmla="*/ 196 w 199"/>
                <a:gd name="T15" fmla="*/ 178 h 248"/>
                <a:gd name="T16" fmla="*/ 199 w 199"/>
                <a:gd name="T17" fmla="*/ 180 h 248"/>
                <a:gd name="T18" fmla="*/ 188 w 199"/>
                <a:gd name="T19" fmla="*/ 239 h 248"/>
                <a:gd name="T20" fmla="*/ 176 w 199"/>
                <a:gd name="T21" fmla="*/ 247 h 248"/>
                <a:gd name="T22" fmla="*/ 6 w 199"/>
                <a:gd name="T23" fmla="*/ 248 h 248"/>
                <a:gd name="T24" fmla="*/ 0 w 199"/>
                <a:gd name="T25" fmla="*/ 244 h 248"/>
                <a:gd name="T26" fmla="*/ 11 w 199"/>
                <a:gd name="T27" fmla="*/ 238 h 248"/>
                <a:gd name="T28" fmla="*/ 29 w 199"/>
                <a:gd name="T29" fmla="*/ 212 h 248"/>
                <a:gd name="T30" fmla="*/ 29 w 199"/>
                <a:gd name="T31" fmla="*/ 37 h 248"/>
                <a:gd name="T32" fmla="*/ 0 w 199"/>
                <a:gd name="T33" fmla="*/ 2 h 248"/>
                <a:gd name="T34" fmla="*/ 9 w 199"/>
                <a:gd name="T35" fmla="*/ 0 h 248"/>
                <a:gd name="T36" fmla="*/ 168 w 199"/>
                <a:gd name="T37" fmla="*/ 0 h 248"/>
                <a:gd name="T38" fmla="*/ 185 w 199"/>
                <a:gd name="T39" fmla="*/ 19 h 248"/>
                <a:gd name="T40" fmla="*/ 185 w 199"/>
                <a:gd name="T41" fmla="*/ 67 h 248"/>
                <a:gd name="T42" fmla="*/ 181 w 199"/>
                <a:gd name="T43" fmla="*/ 68 h 248"/>
                <a:gd name="T44" fmla="*/ 171 w 199"/>
                <a:gd name="T45" fmla="*/ 43 h 248"/>
                <a:gd name="T46" fmla="*/ 131 w 199"/>
                <a:gd name="T47" fmla="*/ 13 h 248"/>
                <a:gd name="T48" fmla="*/ 94 w 199"/>
                <a:gd name="T49" fmla="*/ 11 h 248"/>
                <a:gd name="T50" fmla="*/ 78 w 199"/>
                <a:gd name="T51" fmla="*/ 28 h 248"/>
                <a:gd name="T52" fmla="*/ 78 w 199"/>
                <a:gd name="T53" fmla="*/ 102 h 248"/>
                <a:gd name="T54" fmla="*/ 92 w 199"/>
                <a:gd name="T55" fmla="*/ 114 h 248"/>
                <a:gd name="T56" fmla="*/ 129 w 199"/>
                <a:gd name="T57" fmla="*/ 83 h 248"/>
                <a:gd name="T58" fmla="*/ 133 w 199"/>
                <a:gd name="T59" fmla="*/ 66 h 248"/>
                <a:gd name="T60" fmla="*/ 133 w 199"/>
                <a:gd name="T61" fmla="*/ 17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9" h="248">
                  <a:moveTo>
                    <a:pt x="133" y="179"/>
                  </a:moveTo>
                  <a:cubicBezTo>
                    <a:pt x="131" y="170"/>
                    <a:pt x="130" y="164"/>
                    <a:pt x="129" y="158"/>
                  </a:cubicBezTo>
                  <a:cubicBezTo>
                    <a:pt x="123" y="138"/>
                    <a:pt x="110" y="127"/>
                    <a:pt x="90" y="127"/>
                  </a:cubicBezTo>
                  <a:cubicBezTo>
                    <a:pt x="82" y="127"/>
                    <a:pt x="78" y="130"/>
                    <a:pt x="78" y="138"/>
                  </a:cubicBezTo>
                  <a:cubicBezTo>
                    <a:pt x="78" y="166"/>
                    <a:pt x="78" y="193"/>
                    <a:pt x="78" y="221"/>
                  </a:cubicBezTo>
                  <a:cubicBezTo>
                    <a:pt x="78" y="231"/>
                    <a:pt x="85" y="236"/>
                    <a:pt x="95" y="237"/>
                  </a:cubicBezTo>
                  <a:cubicBezTo>
                    <a:pt x="136" y="243"/>
                    <a:pt x="168" y="227"/>
                    <a:pt x="187" y="189"/>
                  </a:cubicBezTo>
                  <a:cubicBezTo>
                    <a:pt x="189" y="185"/>
                    <a:pt x="193" y="181"/>
                    <a:pt x="196" y="178"/>
                  </a:cubicBezTo>
                  <a:cubicBezTo>
                    <a:pt x="197" y="178"/>
                    <a:pt x="198" y="179"/>
                    <a:pt x="199" y="180"/>
                  </a:cubicBezTo>
                  <a:cubicBezTo>
                    <a:pt x="196" y="199"/>
                    <a:pt x="193" y="219"/>
                    <a:pt x="188" y="239"/>
                  </a:cubicBezTo>
                  <a:cubicBezTo>
                    <a:pt x="187" y="243"/>
                    <a:pt x="181" y="247"/>
                    <a:pt x="176" y="247"/>
                  </a:cubicBezTo>
                  <a:cubicBezTo>
                    <a:pt x="120" y="248"/>
                    <a:pt x="63" y="248"/>
                    <a:pt x="6" y="248"/>
                  </a:cubicBezTo>
                  <a:cubicBezTo>
                    <a:pt x="4" y="248"/>
                    <a:pt x="3" y="247"/>
                    <a:pt x="0" y="244"/>
                  </a:cubicBezTo>
                  <a:cubicBezTo>
                    <a:pt x="4" y="241"/>
                    <a:pt x="7" y="238"/>
                    <a:pt x="11" y="238"/>
                  </a:cubicBezTo>
                  <a:cubicBezTo>
                    <a:pt x="25" y="235"/>
                    <a:pt x="29" y="224"/>
                    <a:pt x="29" y="212"/>
                  </a:cubicBezTo>
                  <a:cubicBezTo>
                    <a:pt x="30" y="154"/>
                    <a:pt x="29" y="95"/>
                    <a:pt x="29" y="37"/>
                  </a:cubicBezTo>
                  <a:cubicBezTo>
                    <a:pt x="29" y="19"/>
                    <a:pt x="17" y="9"/>
                    <a:pt x="0" y="2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62" y="0"/>
                    <a:pt x="115" y="1"/>
                    <a:pt x="168" y="0"/>
                  </a:cubicBezTo>
                  <a:cubicBezTo>
                    <a:pt x="181" y="0"/>
                    <a:pt x="186" y="5"/>
                    <a:pt x="185" y="19"/>
                  </a:cubicBezTo>
                  <a:cubicBezTo>
                    <a:pt x="184" y="35"/>
                    <a:pt x="185" y="51"/>
                    <a:pt x="185" y="67"/>
                  </a:cubicBezTo>
                  <a:cubicBezTo>
                    <a:pt x="184" y="67"/>
                    <a:pt x="182" y="68"/>
                    <a:pt x="181" y="68"/>
                  </a:cubicBezTo>
                  <a:cubicBezTo>
                    <a:pt x="178" y="60"/>
                    <a:pt x="174" y="51"/>
                    <a:pt x="171" y="43"/>
                  </a:cubicBezTo>
                  <a:cubicBezTo>
                    <a:pt x="164" y="25"/>
                    <a:pt x="150" y="15"/>
                    <a:pt x="131" y="13"/>
                  </a:cubicBezTo>
                  <a:cubicBezTo>
                    <a:pt x="119" y="12"/>
                    <a:pt x="106" y="11"/>
                    <a:pt x="94" y="11"/>
                  </a:cubicBezTo>
                  <a:cubicBezTo>
                    <a:pt x="84" y="12"/>
                    <a:pt x="78" y="17"/>
                    <a:pt x="78" y="28"/>
                  </a:cubicBezTo>
                  <a:cubicBezTo>
                    <a:pt x="78" y="53"/>
                    <a:pt x="78" y="77"/>
                    <a:pt x="78" y="102"/>
                  </a:cubicBezTo>
                  <a:cubicBezTo>
                    <a:pt x="78" y="112"/>
                    <a:pt x="82" y="115"/>
                    <a:pt x="92" y="114"/>
                  </a:cubicBezTo>
                  <a:cubicBezTo>
                    <a:pt x="111" y="113"/>
                    <a:pt x="124" y="102"/>
                    <a:pt x="129" y="83"/>
                  </a:cubicBezTo>
                  <a:cubicBezTo>
                    <a:pt x="130" y="78"/>
                    <a:pt x="132" y="72"/>
                    <a:pt x="133" y="66"/>
                  </a:cubicBezTo>
                  <a:cubicBezTo>
                    <a:pt x="140" y="75"/>
                    <a:pt x="141" y="165"/>
                    <a:pt x="133" y="1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9" name="Freeform 238"/>
            <p:cNvSpPr/>
            <p:nvPr/>
          </p:nvSpPr>
          <p:spPr bwMode="auto">
            <a:xfrm>
              <a:off x="14649451" y="5707062"/>
              <a:ext cx="676275" cy="801688"/>
            </a:xfrm>
            <a:custGeom>
              <a:avLst/>
              <a:gdLst>
                <a:gd name="T0" fmla="*/ 187 w 214"/>
                <a:gd name="T1" fmla="*/ 254 h 254"/>
                <a:gd name="T2" fmla="*/ 44 w 214"/>
                <a:gd name="T3" fmla="*/ 61 h 254"/>
                <a:gd name="T4" fmla="*/ 40 w 214"/>
                <a:gd name="T5" fmla="*/ 62 h 254"/>
                <a:gd name="T6" fmla="*/ 38 w 214"/>
                <a:gd name="T7" fmla="*/ 77 h 254"/>
                <a:gd name="T8" fmla="*/ 38 w 214"/>
                <a:gd name="T9" fmla="*/ 203 h 254"/>
                <a:gd name="T10" fmla="*/ 60 w 214"/>
                <a:gd name="T11" fmla="*/ 241 h 254"/>
                <a:gd name="T12" fmla="*/ 66 w 214"/>
                <a:gd name="T13" fmla="*/ 249 h 254"/>
                <a:gd name="T14" fmla="*/ 1 w 214"/>
                <a:gd name="T15" fmla="*/ 249 h 254"/>
                <a:gd name="T16" fmla="*/ 0 w 214"/>
                <a:gd name="T17" fmla="*/ 245 h 254"/>
                <a:gd name="T18" fmla="*/ 8 w 214"/>
                <a:gd name="T19" fmla="*/ 240 h 254"/>
                <a:gd name="T20" fmla="*/ 28 w 214"/>
                <a:gd name="T21" fmla="*/ 211 h 254"/>
                <a:gd name="T22" fmla="*/ 28 w 214"/>
                <a:gd name="T23" fmla="*/ 47 h 254"/>
                <a:gd name="T24" fmla="*/ 15 w 214"/>
                <a:gd name="T25" fmla="*/ 22 h 254"/>
                <a:gd name="T26" fmla="*/ 3 w 214"/>
                <a:gd name="T27" fmla="*/ 8 h 254"/>
                <a:gd name="T28" fmla="*/ 4 w 214"/>
                <a:gd name="T29" fmla="*/ 3 h 254"/>
                <a:gd name="T30" fmla="*/ 48 w 214"/>
                <a:gd name="T31" fmla="*/ 3 h 254"/>
                <a:gd name="T32" fmla="*/ 82 w 214"/>
                <a:gd name="T33" fmla="*/ 24 h 254"/>
                <a:gd name="T34" fmla="*/ 168 w 214"/>
                <a:gd name="T35" fmla="*/ 143 h 254"/>
                <a:gd name="T36" fmla="*/ 177 w 214"/>
                <a:gd name="T37" fmla="*/ 150 h 254"/>
                <a:gd name="T38" fmla="*/ 182 w 214"/>
                <a:gd name="T39" fmla="*/ 138 h 254"/>
                <a:gd name="T40" fmla="*/ 182 w 214"/>
                <a:gd name="T41" fmla="*/ 41 h 254"/>
                <a:gd name="T42" fmla="*/ 155 w 214"/>
                <a:gd name="T43" fmla="*/ 3 h 254"/>
                <a:gd name="T44" fmla="*/ 214 w 214"/>
                <a:gd name="T45" fmla="*/ 3 h 254"/>
                <a:gd name="T46" fmla="*/ 214 w 214"/>
                <a:gd name="T47" fmla="*/ 6 h 254"/>
                <a:gd name="T48" fmla="*/ 194 w 214"/>
                <a:gd name="T49" fmla="*/ 54 h 254"/>
                <a:gd name="T50" fmla="*/ 194 w 214"/>
                <a:gd name="T51" fmla="*/ 240 h 254"/>
                <a:gd name="T52" fmla="*/ 192 w 214"/>
                <a:gd name="T53" fmla="*/ 252 h 254"/>
                <a:gd name="T54" fmla="*/ 187 w 214"/>
                <a:gd name="T55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4" h="254">
                  <a:moveTo>
                    <a:pt x="187" y="254"/>
                  </a:moveTo>
                  <a:cubicBezTo>
                    <a:pt x="139" y="190"/>
                    <a:pt x="92" y="125"/>
                    <a:pt x="44" y="61"/>
                  </a:cubicBezTo>
                  <a:cubicBezTo>
                    <a:pt x="43" y="61"/>
                    <a:pt x="41" y="62"/>
                    <a:pt x="40" y="62"/>
                  </a:cubicBezTo>
                  <a:cubicBezTo>
                    <a:pt x="39" y="67"/>
                    <a:pt x="38" y="72"/>
                    <a:pt x="38" y="77"/>
                  </a:cubicBezTo>
                  <a:cubicBezTo>
                    <a:pt x="38" y="119"/>
                    <a:pt x="39" y="161"/>
                    <a:pt x="38" y="203"/>
                  </a:cubicBezTo>
                  <a:cubicBezTo>
                    <a:pt x="38" y="220"/>
                    <a:pt x="40" y="235"/>
                    <a:pt x="60" y="241"/>
                  </a:cubicBezTo>
                  <a:cubicBezTo>
                    <a:pt x="62" y="241"/>
                    <a:pt x="63" y="244"/>
                    <a:pt x="66" y="249"/>
                  </a:cubicBezTo>
                  <a:cubicBezTo>
                    <a:pt x="43" y="249"/>
                    <a:pt x="22" y="249"/>
                    <a:pt x="1" y="249"/>
                  </a:cubicBezTo>
                  <a:cubicBezTo>
                    <a:pt x="1" y="247"/>
                    <a:pt x="0" y="246"/>
                    <a:pt x="0" y="245"/>
                  </a:cubicBezTo>
                  <a:cubicBezTo>
                    <a:pt x="3" y="243"/>
                    <a:pt x="5" y="240"/>
                    <a:pt x="8" y="240"/>
                  </a:cubicBezTo>
                  <a:cubicBezTo>
                    <a:pt x="24" y="236"/>
                    <a:pt x="28" y="224"/>
                    <a:pt x="28" y="211"/>
                  </a:cubicBezTo>
                  <a:cubicBezTo>
                    <a:pt x="28" y="156"/>
                    <a:pt x="29" y="102"/>
                    <a:pt x="28" y="47"/>
                  </a:cubicBezTo>
                  <a:cubicBezTo>
                    <a:pt x="28" y="39"/>
                    <a:pt x="20" y="30"/>
                    <a:pt x="15" y="22"/>
                  </a:cubicBezTo>
                  <a:cubicBezTo>
                    <a:pt x="12" y="16"/>
                    <a:pt x="7" y="12"/>
                    <a:pt x="3" y="8"/>
                  </a:cubicBezTo>
                  <a:cubicBezTo>
                    <a:pt x="3" y="6"/>
                    <a:pt x="4" y="4"/>
                    <a:pt x="4" y="3"/>
                  </a:cubicBezTo>
                  <a:cubicBezTo>
                    <a:pt x="19" y="3"/>
                    <a:pt x="34" y="4"/>
                    <a:pt x="48" y="3"/>
                  </a:cubicBezTo>
                  <a:cubicBezTo>
                    <a:pt x="66" y="0"/>
                    <a:pt x="73" y="12"/>
                    <a:pt x="82" y="24"/>
                  </a:cubicBezTo>
                  <a:cubicBezTo>
                    <a:pt x="110" y="64"/>
                    <a:pt x="139" y="103"/>
                    <a:pt x="168" y="143"/>
                  </a:cubicBezTo>
                  <a:cubicBezTo>
                    <a:pt x="170" y="146"/>
                    <a:pt x="174" y="148"/>
                    <a:pt x="177" y="150"/>
                  </a:cubicBezTo>
                  <a:cubicBezTo>
                    <a:pt x="179" y="146"/>
                    <a:pt x="182" y="142"/>
                    <a:pt x="182" y="138"/>
                  </a:cubicBezTo>
                  <a:cubicBezTo>
                    <a:pt x="182" y="106"/>
                    <a:pt x="182" y="73"/>
                    <a:pt x="182" y="41"/>
                  </a:cubicBezTo>
                  <a:cubicBezTo>
                    <a:pt x="182" y="27"/>
                    <a:pt x="179" y="24"/>
                    <a:pt x="155" y="3"/>
                  </a:cubicBezTo>
                  <a:cubicBezTo>
                    <a:pt x="176" y="3"/>
                    <a:pt x="195" y="3"/>
                    <a:pt x="214" y="3"/>
                  </a:cubicBezTo>
                  <a:cubicBezTo>
                    <a:pt x="214" y="4"/>
                    <a:pt x="214" y="6"/>
                    <a:pt x="214" y="6"/>
                  </a:cubicBezTo>
                  <a:cubicBezTo>
                    <a:pt x="194" y="17"/>
                    <a:pt x="193" y="34"/>
                    <a:pt x="194" y="54"/>
                  </a:cubicBezTo>
                  <a:cubicBezTo>
                    <a:pt x="195" y="116"/>
                    <a:pt x="194" y="178"/>
                    <a:pt x="194" y="240"/>
                  </a:cubicBezTo>
                  <a:cubicBezTo>
                    <a:pt x="194" y="244"/>
                    <a:pt x="193" y="248"/>
                    <a:pt x="192" y="252"/>
                  </a:cubicBezTo>
                  <a:cubicBezTo>
                    <a:pt x="190" y="253"/>
                    <a:pt x="189" y="254"/>
                    <a:pt x="187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0" name="Freeform 239"/>
            <p:cNvSpPr/>
            <p:nvPr/>
          </p:nvSpPr>
          <p:spPr bwMode="auto">
            <a:xfrm>
              <a:off x="7481888" y="5716587"/>
              <a:ext cx="676275" cy="811213"/>
            </a:xfrm>
            <a:custGeom>
              <a:avLst/>
              <a:gdLst>
                <a:gd name="T0" fmla="*/ 150 w 214"/>
                <a:gd name="T1" fmla="*/ 0 h 257"/>
                <a:gd name="T2" fmla="*/ 210 w 214"/>
                <a:gd name="T3" fmla="*/ 0 h 257"/>
                <a:gd name="T4" fmla="*/ 214 w 214"/>
                <a:gd name="T5" fmla="*/ 2 h 257"/>
                <a:gd name="T6" fmla="*/ 191 w 214"/>
                <a:gd name="T7" fmla="*/ 54 h 257"/>
                <a:gd name="T8" fmla="*/ 189 w 214"/>
                <a:gd name="T9" fmla="*/ 179 h 257"/>
                <a:gd name="T10" fmla="*/ 159 w 214"/>
                <a:gd name="T11" fmla="*/ 238 h 257"/>
                <a:gd name="T12" fmla="*/ 46 w 214"/>
                <a:gd name="T13" fmla="*/ 232 h 257"/>
                <a:gd name="T14" fmla="*/ 27 w 214"/>
                <a:gd name="T15" fmla="*/ 200 h 257"/>
                <a:gd name="T16" fmla="*/ 22 w 214"/>
                <a:gd name="T17" fmla="*/ 158 h 257"/>
                <a:gd name="T18" fmla="*/ 22 w 214"/>
                <a:gd name="T19" fmla="*/ 50 h 257"/>
                <a:gd name="T20" fmla="*/ 0 w 214"/>
                <a:gd name="T21" fmla="*/ 0 h 257"/>
                <a:gd name="T22" fmla="*/ 98 w 214"/>
                <a:gd name="T23" fmla="*/ 0 h 257"/>
                <a:gd name="T24" fmla="*/ 72 w 214"/>
                <a:gd name="T25" fmla="*/ 45 h 257"/>
                <a:gd name="T26" fmla="*/ 74 w 214"/>
                <a:gd name="T27" fmla="*/ 192 h 257"/>
                <a:gd name="T28" fmla="*/ 114 w 214"/>
                <a:gd name="T29" fmla="*/ 237 h 257"/>
                <a:gd name="T30" fmla="*/ 174 w 214"/>
                <a:gd name="T31" fmla="*/ 198 h 257"/>
                <a:gd name="T32" fmla="*/ 179 w 214"/>
                <a:gd name="T33" fmla="*/ 153 h 257"/>
                <a:gd name="T34" fmla="*/ 179 w 214"/>
                <a:gd name="T35" fmla="*/ 53 h 257"/>
                <a:gd name="T36" fmla="*/ 150 w 214"/>
                <a:gd name="T3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4" h="257">
                  <a:moveTo>
                    <a:pt x="150" y="0"/>
                  </a:moveTo>
                  <a:cubicBezTo>
                    <a:pt x="172" y="0"/>
                    <a:pt x="191" y="0"/>
                    <a:pt x="210" y="0"/>
                  </a:cubicBezTo>
                  <a:cubicBezTo>
                    <a:pt x="212" y="1"/>
                    <a:pt x="213" y="2"/>
                    <a:pt x="214" y="2"/>
                  </a:cubicBezTo>
                  <a:cubicBezTo>
                    <a:pt x="187" y="13"/>
                    <a:pt x="191" y="34"/>
                    <a:pt x="191" y="54"/>
                  </a:cubicBezTo>
                  <a:cubicBezTo>
                    <a:pt x="191" y="96"/>
                    <a:pt x="191" y="137"/>
                    <a:pt x="189" y="179"/>
                  </a:cubicBezTo>
                  <a:cubicBezTo>
                    <a:pt x="188" y="202"/>
                    <a:pt x="181" y="224"/>
                    <a:pt x="159" y="238"/>
                  </a:cubicBezTo>
                  <a:cubicBezTo>
                    <a:pt x="129" y="257"/>
                    <a:pt x="73" y="256"/>
                    <a:pt x="46" y="232"/>
                  </a:cubicBezTo>
                  <a:cubicBezTo>
                    <a:pt x="37" y="224"/>
                    <a:pt x="30" y="211"/>
                    <a:pt x="27" y="200"/>
                  </a:cubicBezTo>
                  <a:cubicBezTo>
                    <a:pt x="23" y="187"/>
                    <a:pt x="22" y="172"/>
                    <a:pt x="22" y="158"/>
                  </a:cubicBezTo>
                  <a:cubicBezTo>
                    <a:pt x="21" y="122"/>
                    <a:pt x="22" y="86"/>
                    <a:pt x="22" y="50"/>
                  </a:cubicBezTo>
                  <a:cubicBezTo>
                    <a:pt x="22" y="30"/>
                    <a:pt x="22" y="11"/>
                    <a:pt x="0" y="0"/>
                  </a:cubicBezTo>
                  <a:cubicBezTo>
                    <a:pt x="32" y="0"/>
                    <a:pt x="65" y="0"/>
                    <a:pt x="98" y="0"/>
                  </a:cubicBezTo>
                  <a:cubicBezTo>
                    <a:pt x="75" y="7"/>
                    <a:pt x="71" y="24"/>
                    <a:pt x="72" y="45"/>
                  </a:cubicBezTo>
                  <a:cubicBezTo>
                    <a:pt x="73" y="94"/>
                    <a:pt x="73" y="143"/>
                    <a:pt x="74" y="192"/>
                  </a:cubicBezTo>
                  <a:cubicBezTo>
                    <a:pt x="75" y="218"/>
                    <a:pt x="92" y="235"/>
                    <a:pt x="114" y="237"/>
                  </a:cubicBezTo>
                  <a:cubicBezTo>
                    <a:pt x="146" y="239"/>
                    <a:pt x="169" y="225"/>
                    <a:pt x="174" y="198"/>
                  </a:cubicBezTo>
                  <a:cubicBezTo>
                    <a:pt x="177" y="183"/>
                    <a:pt x="179" y="168"/>
                    <a:pt x="179" y="153"/>
                  </a:cubicBezTo>
                  <a:cubicBezTo>
                    <a:pt x="180" y="120"/>
                    <a:pt x="179" y="86"/>
                    <a:pt x="179" y="53"/>
                  </a:cubicBezTo>
                  <a:cubicBezTo>
                    <a:pt x="179" y="20"/>
                    <a:pt x="179" y="19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1" name="Freeform 240"/>
            <p:cNvSpPr/>
            <p:nvPr/>
          </p:nvSpPr>
          <p:spPr bwMode="auto">
            <a:xfrm>
              <a:off x="15719426" y="5713412"/>
              <a:ext cx="679450" cy="823913"/>
            </a:xfrm>
            <a:custGeom>
              <a:avLst/>
              <a:gdLst>
                <a:gd name="T0" fmla="*/ 3 w 215"/>
                <a:gd name="T1" fmla="*/ 0 h 261"/>
                <a:gd name="T2" fmla="*/ 97 w 215"/>
                <a:gd name="T3" fmla="*/ 0 h 261"/>
                <a:gd name="T4" fmla="*/ 74 w 215"/>
                <a:gd name="T5" fmla="*/ 57 h 261"/>
                <a:gd name="T6" fmla="*/ 75 w 215"/>
                <a:gd name="T7" fmla="*/ 191 h 261"/>
                <a:gd name="T8" fmla="*/ 118 w 215"/>
                <a:gd name="T9" fmla="*/ 238 h 261"/>
                <a:gd name="T10" fmla="*/ 176 w 215"/>
                <a:gd name="T11" fmla="*/ 196 h 261"/>
                <a:gd name="T12" fmla="*/ 181 w 215"/>
                <a:gd name="T13" fmla="*/ 114 h 261"/>
                <a:gd name="T14" fmla="*/ 181 w 215"/>
                <a:gd name="T15" fmla="*/ 57 h 261"/>
                <a:gd name="T16" fmla="*/ 154 w 215"/>
                <a:gd name="T17" fmla="*/ 1 h 261"/>
                <a:gd name="T18" fmla="*/ 215 w 215"/>
                <a:gd name="T19" fmla="*/ 1 h 261"/>
                <a:gd name="T20" fmla="*/ 206 w 215"/>
                <a:gd name="T21" fmla="*/ 8 h 261"/>
                <a:gd name="T22" fmla="*/ 192 w 215"/>
                <a:gd name="T23" fmla="*/ 39 h 261"/>
                <a:gd name="T24" fmla="*/ 190 w 215"/>
                <a:gd name="T25" fmla="*/ 181 h 261"/>
                <a:gd name="T26" fmla="*/ 159 w 215"/>
                <a:gd name="T27" fmla="*/ 240 h 261"/>
                <a:gd name="T28" fmla="*/ 34 w 215"/>
                <a:gd name="T29" fmla="*/ 217 h 261"/>
                <a:gd name="T30" fmla="*/ 24 w 215"/>
                <a:gd name="T31" fmla="*/ 165 h 261"/>
                <a:gd name="T32" fmla="*/ 24 w 215"/>
                <a:gd name="T33" fmla="*/ 53 h 261"/>
                <a:gd name="T34" fmla="*/ 0 w 215"/>
                <a:gd name="T35" fmla="*/ 4 h 261"/>
                <a:gd name="T36" fmla="*/ 3 w 215"/>
                <a:gd name="T3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261">
                  <a:moveTo>
                    <a:pt x="3" y="0"/>
                  </a:moveTo>
                  <a:cubicBezTo>
                    <a:pt x="34" y="0"/>
                    <a:pt x="66" y="0"/>
                    <a:pt x="97" y="0"/>
                  </a:cubicBezTo>
                  <a:cubicBezTo>
                    <a:pt x="70" y="11"/>
                    <a:pt x="73" y="34"/>
                    <a:pt x="74" y="57"/>
                  </a:cubicBezTo>
                  <a:cubicBezTo>
                    <a:pt x="75" y="101"/>
                    <a:pt x="74" y="146"/>
                    <a:pt x="75" y="191"/>
                  </a:cubicBezTo>
                  <a:cubicBezTo>
                    <a:pt x="76" y="220"/>
                    <a:pt x="93" y="236"/>
                    <a:pt x="118" y="238"/>
                  </a:cubicBezTo>
                  <a:cubicBezTo>
                    <a:pt x="150" y="239"/>
                    <a:pt x="172" y="225"/>
                    <a:pt x="176" y="196"/>
                  </a:cubicBezTo>
                  <a:cubicBezTo>
                    <a:pt x="179" y="169"/>
                    <a:pt x="180" y="141"/>
                    <a:pt x="181" y="114"/>
                  </a:cubicBezTo>
                  <a:cubicBezTo>
                    <a:pt x="181" y="95"/>
                    <a:pt x="180" y="76"/>
                    <a:pt x="181" y="57"/>
                  </a:cubicBezTo>
                  <a:cubicBezTo>
                    <a:pt x="182" y="34"/>
                    <a:pt x="181" y="12"/>
                    <a:pt x="154" y="1"/>
                  </a:cubicBezTo>
                  <a:cubicBezTo>
                    <a:pt x="174" y="1"/>
                    <a:pt x="193" y="1"/>
                    <a:pt x="215" y="1"/>
                  </a:cubicBezTo>
                  <a:cubicBezTo>
                    <a:pt x="211" y="4"/>
                    <a:pt x="209" y="7"/>
                    <a:pt x="206" y="8"/>
                  </a:cubicBezTo>
                  <a:cubicBezTo>
                    <a:pt x="195" y="16"/>
                    <a:pt x="192" y="26"/>
                    <a:pt x="192" y="39"/>
                  </a:cubicBezTo>
                  <a:cubicBezTo>
                    <a:pt x="192" y="86"/>
                    <a:pt x="192" y="134"/>
                    <a:pt x="190" y="181"/>
                  </a:cubicBezTo>
                  <a:cubicBezTo>
                    <a:pt x="190" y="205"/>
                    <a:pt x="181" y="226"/>
                    <a:pt x="159" y="240"/>
                  </a:cubicBezTo>
                  <a:cubicBezTo>
                    <a:pt x="125" y="261"/>
                    <a:pt x="52" y="255"/>
                    <a:pt x="34" y="217"/>
                  </a:cubicBezTo>
                  <a:cubicBezTo>
                    <a:pt x="27" y="201"/>
                    <a:pt x="24" y="182"/>
                    <a:pt x="24" y="165"/>
                  </a:cubicBezTo>
                  <a:cubicBezTo>
                    <a:pt x="22" y="128"/>
                    <a:pt x="23" y="90"/>
                    <a:pt x="24" y="53"/>
                  </a:cubicBezTo>
                  <a:cubicBezTo>
                    <a:pt x="24" y="32"/>
                    <a:pt x="25" y="13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2" name="Freeform 241"/>
            <p:cNvSpPr/>
            <p:nvPr/>
          </p:nvSpPr>
          <p:spPr bwMode="auto">
            <a:xfrm>
              <a:off x="6769101" y="5672137"/>
              <a:ext cx="527050" cy="836613"/>
            </a:xfrm>
            <a:custGeom>
              <a:avLst/>
              <a:gdLst>
                <a:gd name="T0" fmla="*/ 8 w 167"/>
                <a:gd name="T1" fmla="*/ 265 h 265"/>
                <a:gd name="T2" fmla="*/ 8 w 167"/>
                <a:gd name="T3" fmla="*/ 184 h 265"/>
                <a:gd name="T4" fmla="*/ 13 w 167"/>
                <a:gd name="T5" fmla="*/ 183 h 265"/>
                <a:gd name="T6" fmla="*/ 22 w 167"/>
                <a:gd name="T7" fmla="*/ 206 h 265"/>
                <a:gd name="T8" fmla="*/ 87 w 167"/>
                <a:gd name="T9" fmla="*/ 257 h 265"/>
                <a:gd name="T10" fmla="*/ 121 w 167"/>
                <a:gd name="T11" fmla="*/ 234 h 265"/>
                <a:gd name="T12" fmla="*/ 115 w 167"/>
                <a:gd name="T13" fmla="*/ 190 h 265"/>
                <a:gd name="T14" fmla="*/ 54 w 167"/>
                <a:gd name="T15" fmla="*/ 150 h 265"/>
                <a:gd name="T16" fmla="*/ 22 w 167"/>
                <a:gd name="T17" fmla="*/ 38 h 265"/>
                <a:gd name="T18" fmla="*/ 109 w 167"/>
                <a:gd name="T19" fmla="*/ 12 h 265"/>
                <a:gd name="T20" fmla="*/ 151 w 167"/>
                <a:gd name="T21" fmla="*/ 5 h 265"/>
                <a:gd name="T22" fmla="*/ 151 w 167"/>
                <a:gd name="T23" fmla="*/ 80 h 265"/>
                <a:gd name="T24" fmla="*/ 147 w 167"/>
                <a:gd name="T25" fmla="*/ 82 h 265"/>
                <a:gd name="T26" fmla="*/ 137 w 167"/>
                <a:gd name="T27" fmla="*/ 63 h 265"/>
                <a:gd name="T28" fmla="*/ 85 w 167"/>
                <a:gd name="T29" fmla="*/ 17 h 265"/>
                <a:gd name="T30" fmla="*/ 46 w 167"/>
                <a:gd name="T31" fmla="*/ 39 h 265"/>
                <a:gd name="T32" fmla="*/ 60 w 167"/>
                <a:gd name="T33" fmla="*/ 86 h 265"/>
                <a:gd name="T34" fmla="*/ 127 w 167"/>
                <a:gd name="T35" fmla="*/ 126 h 265"/>
                <a:gd name="T36" fmla="*/ 159 w 167"/>
                <a:gd name="T37" fmla="*/ 208 h 265"/>
                <a:gd name="T38" fmla="*/ 87 w 167"/>
                <a:gd name="T39" fmla="*/ 265 h 265"/>
                <a:gd name="T40" fmla="*/ 53 w 167"/>
                <a:gd name="T41" fmla="*/ 261 h 265"/>
                <a:gd name="T42" fmla="*/ 8 w 167"/>
                <a:gd name="T43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7" h="265">
                  <a:moveTo>
                    <a:pt x="8" y="265"/>
                  </a:moveTo>
                  <a:cubicBezTo>
                    <a:pt x="8" y="235"/>
                    <a:pt x="8" y="210"/>
                    <a:pt x="8" y="184"/>
                  </a:cubicBezTo>
                  <a:cubicBezTo>
                    <a:pt x="10" y="184"/>
                    <a:pt x="11" y="183"/>
                    <a:pt x="13" y="183"/>
                  </a:cubicBezTo>
                  <a:cubicBezTo>
                    <a:pt x="16" y="191"/>
                    <a:pt x="20" y="198"/>
                    <a:pt x="22" y="206"/>
                  </a:cubicBezTo>
                  <a:cubicBezTo>
                    <a:pt x="31" y="236"/>
                    <a:pt x="58" y="261"/>
                    <a:pt x="87" y="257"/>
                  </a:cubicBezTo>
                  <a:cubicBezTo>
                    <a:pt x="103" y="256"/>
                    <a:pt x="115" y="249"/>
                    <a:pt x="121" y="234"/>
                  </a:cubicBezTo>
                  <a:cubicBezTo>
                    <a:pt x="127" y="219"/>
                    <a:pt x="130" y="201"/>
                    <a:pt x="115" y="190"/>
                  </a:cubicBezTo>
                  <a:cubicBezTo>
                    <a:pt x="96" y="175"/>
                    <a:pt x="75" y="162"/>
                    <a:pt x="54" y="150"/>
                  </a:cubicBezTo>
                  <a:cubicBezTo>
                    <a:pt x="10" y="124"/>
                    <a:pt x="0" y="82"/>
                    <a:pt x="22" y="38"/>
                  </a:cubicBezTo>
                  <a:cubicBezTo>
                    <a:pt x="35" y="11"/>
                    <a:pt x="71" y="0"/>
                    <a:pt x="109" y="12"/>
                  </a:cubicBezTo>
                  <a:cubicBezTo>
                    <a:pt x="123" y="16"/>
                    <a:pt x="136" y="26"/>
                    <a:pt x="151" y="5"/>
                  </a:cubicBezTo>
                  <a:cubicBezTo>
                    <a:pt x="151" y="34"/>
                    <a:pt x="151" y="57"/>
                    <a:pt x="151" y="80"/>
                  </a:cubicBezTo>
                  <a:cubicBezTo>
                    <a:pt x="149" y="81"/>
                    <a:pt x="148" y="81"/>
                    <a:pt x="147" y="82"/>
                  </a:cubicBezTo>
                  <a:cubicBezTo>
                    <a:pt x="144" y="75"/>
                    <a:pt x="140" y="69"/>
                    <a:pt x="137" y="63"/>
                  </a:cubicBezTo>
                  <a:cubicBezTo>
                    <a:pt x="129" y="38"/>
                    <a:pt x="107" y="19"/>
                    <a:pt x="85" y="17"/>
                  </a:cubicBezTo>
                  <a:cubicBezTo>
                    <a:pt x="66" y="16"/>
                    <a:pt x="51" y="25"/>
                    <a:pt x="46" y="39"/>
                  </a:cubicBezTo>
                  <a:cubicBezTo>
                    <a:pt x="39" y="58"/>
                    <a:pt x="43" y="75"/>
                    <a:pt x="60" y="86"/>
                  </a:cubicBezTo>
                  <a:cubicBezTo>
                    <a:pt x="82" y="100"/>
                    <a:pt x="105" y="112"/>
                    <a:pt x="127" y="126"/>
                  </a:cubicBezTo>
                  <a:cubicBezTo>
                    <a:pt x="155" y="143"/>
                    <a:pt x="167" y="178"/>
                    <a:pt x="159" y="208"/>
                  </a:cubicBezTo>
                  <a:cubicBezTo>
                    <a:pt x="149" y="243"/>
                    <a:pt x="123" y="264"/>
                    <a:pt x="87" y="265"/>
                  </a:cubicBezTo>
                  <a:cubicBezTo>
                    <a:pt x="76" y="265"/>
                    <a:pt x="64" y="264"/>
                    <a:pt x="53" y="261"/>
                  </a:cubicBezTo>
                  <a:cubicBezTo>
                    <a:pt x="39" y="257"/>
                    <a:pt x="25" y="251"/>
                    <a:pt x="8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3" name="Freeform 242"/>
            <p:cNvSpPr/>
            <p:nvPr/>
          </p:nvSpPr>
          <p:spPr bwMode="auto">
            <a:xfrm>
              <a:off x="22582188" y="5716587"/>
              <a:ext cx="652463" cy="776288"/>
            </a:xfrm>
            <a:custGeom>
              <a:avLst/>
              <a:gdLst>
                <a:gd name="T0" fmla="*/ 155 w 207"/>
                <a:gd name="T1" fmla="*/ 246 h 246"/>
                <a:gd name="T2" fmla="*/ 53 w 207"/>
                <a:gd name="T3" fmla="*/ 246 h 246"/>
                <a:gd name="T4" fmla="*/ 59 w 207"/>
                <a:gd name="T5" fmla="*/ 238 h 246"/>
                <a:gd name="T6" fmla="*/ 80 w 207"/>
                <a:gd name="T7" fmla="*/ 204 h 246"/>
                <a:gd name="T8" fmla="*/ 50 w 207"/>
                <a:gd name="T9" fmla="*/ 88 h 246"/>
                <a:gd name="T10" fmla="*/ 28 w 207"/>
                <a:gd name="T11" fmla="*/ 42 h 246"/>
                <a:gd name="T12" fmla="*/ 0 w 207"/>
                <a:gd name="T13" fmla="*/ 0 h 246"/>
                <a:gd name="T14" fmla="*/ 95 w 207"/>
                <a:gd name="T15" fmla="*/ 0 h 246"/>
                <a:gd name="T16" fmla="*/ 96 w 207"/>
                <a:gd name="T17" fmla="*/ 2 h 246"/>
                <a:gd name="T18" fmla="*/ 88 w 207"/>
                <a:gd name="T19" fmla="*/ 5 h 246"/>
                <a:gd name="T20" fmla="*/ 76 w 207"/>
                <a:gd name="T21" fmla="*/ 24 h 246"/>
                <a:gd name="T22" fmla="*/ 120 w 207"/>
                <a:gd name="T23" fmla="*/ 123 h 246"/>
                <a:gd name="T24" fmla="*/ 125 w 207"/>
                <a:gd name="T25" fmla="*/ 123 h 246"/>
                <a:gd name="T26" fmla="*/ 144 w 207"/>
                <a:gd name="T27" fmla="*/ 89 h 246"/>
                <a:gd name="T28" fmla="*/ 165 w 207"/>
                <a:gd name="T29" fmla="*/ 49 h 246"/>
                <a:gd name="T30" fmla="*/ 150 w 207"/>
                <a:gd name="T31" fmla="*/ 0 h 246"/>
                <a:gd name="T32" fmla="*/ 207 w 207"/>
                <a:gd name="T33" fmla="*/ 0 h 246"/>
                <a:gd name="T34" fmla="*/ 157 w 207"/>
                <a:gd name="T35" fmla="*/ 87 h 246"/>
                <a:gd name="T36" fmla="*/ 133 w 207"/>
                <a:gd name="T37" fmla="*/ 221 h 246"/>
                <a:gd name="T38" fmla="*/ 145 w 207"/>
                <a:gd name="T39" fmla="*/ 236 h 246"/>
                <a:gd name="T40" fmla="*/ 156 w 207"/>
                <a:gd name="T41" fmla="*/ 242 h 246"/>
                <a:gd name="T42" fmla="*/ 155 w 207"/>
                <a:gd name="T4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7" h="246">
                  <a:moveTo>
                    <a:pt x="155" y="246"/>
                  </a:moveTo>
                  <a:cubicBezTo>
                    <a:pt x="122" y="246"/>
                    <a:pt x="88" y="246"/>
                    <a:pt x="53" y="246"/>
                  </a:cubicBezTo>
                  <a:cubicBezTo>
                    <a:pt x="56" y="242"/>
                    <a:pt x="57" y="239"/>
                    <a:pt x="59" y="238"/>
                  </a:cubicBezTo>
                  <a:cubicBezTo>
                    <a:pt x="78" y="234"/>
                    <a:pt x="78" y="219"/>
                    <a:pt x="80" y="204"/>
                  </a:cubicBezTo>
                  <a:cubicBezTo>
                    <a:pt x="86" y="161"/>
                    <a:pt x="70" y="124"/>
                    <a:pt x="50" y="88"/>
                  </a:cubicBezTo>
                  <a:cubicBezTo>
                    <a:pt x="42" y="73"/>
                    <a:pt x="36" y="57"/>
                    <a:pt x="28" y="42"/>
                  </a:cubicBezTo>
                  <a:cubicBezTo>
                    <a:pt x="20" y="28"/>
                    <a:pt x="9" y="14"/>
                    <a:pt x="0" y="0"/>
                  </a:cubicBezTo>
                  <a:cubicBezTo>
                    <a:pt x="31" y="0"/>
                    <a:pt x="63" y="0"/>
                    <a:pt x="95" y="0"/>
                  </a:cubicBezTo>
                  <a:cubicBezTo>
                    <a:pt x="96" y="1"/>
                    <a:pt x="96" y="1"/>
                    <a:pt x="96" y="2"/>
                  </a:cubicBezTo>
                  <a:cubicBezTo>
                    <a:pt x="93" y="3"/>
                    <a:pt x="89" y="3"/>
                    <a:pt x="88" y="5"/>
                  </a:cubicBezTo>
                  <a:cubicBezTo>
                    <a:pt x="83" y="11"/>
                    <a:pt x="75" y="19"/>
                    <a:pt x="76" y="24"/>
                  </a:cubicBezTo>
                  <a:cubicBezTo>
                    <a:pt x="90" y="57"/>
                    <a:pt x="105" y="90"/>
                    <a:pt x="120" y="123"/>
                  </a:cubicBezTo>
                  <a:cubicBezTo>
                    <a:pt x="122" y="123"/>
                    <a:pt x="124" y="123"/>
                    <a:pt x="125" y="123"/>
                  </a:cubicBezTo>
                  <a:cubicBezTo>
                    <a:pt x="131" y="112"/>
                    <a:pt x="138" y="100"/>
                    <a:pt x="144" y="89"/>
                  </a:cubicBezTo>
                  <a:cubicBezTo>
                    <a:pt x="151" y="76"/>
                    <a:pt x="158" y="62"/>
                    <a:pt x="165" y="49"/>
                  </a:cubicBezTo>
                  <a:cubicBezTo>
                    <a:pt x="178" y="24"/>
                    <a:pt x="176" y="18"/>
                    <a:pt x="150" y="0"/>
                  </a:cubicBezTo>
                  <a:cubicBezTo>
                    <a:pt x="171" y="0"/>
                    <a:pt x="190" y="0"/>
                    <a:pt x="207" y="0"/>
                  </a:cubicBezTo>
                  <a:cubicBezTo>
                    <a:pt x="191" y="29"/>
                    <a:pt x="176" y="60"/>
                    <a:pt x="157" y="87"/>
                  </a:cubicBezTo>
                  <a:cubicBezTo>
                    <a:pt x="127" y="128"/>
                    <a:pt x="130" y="175"/>
                    <a:pt x="133" y="221"/>
                  </a:cubicBezTo>
                  <a:cubicBezTo>
                    <a:pt x="133" y="226"/>
                    <a:pt x="140" y="232"/>
                    <a:pt x="145" y="236"/>
                  </a:cubicBezTo>
                  <a:cubicBezTo>
                    <a:pt x="148" y="239"/>
                    <a:pt x="152" y="240"/>
                    <a:pt x="156" y="242"/>
                  </a:cubicBezTo>
                  <a:cubicBezTo>
                    <a:pt x="155" y="243"/>
                    <a:pt x="155" y="244"/>
                    <a:pt x="155" y="2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4" name="Freeform 243"/>
            <p:cNvSpPr/>
            <p:nvPr/>
          </p:nvSpPr>
          <p:spPr bwMode="auto">
            <a:xfrm>
              <a:off x="20513676" y="5691187"/>
              <a:ext cx="552450" cy="830263"/>
            </a:xfrm>
            <a:custGeom>
              <a:avLst/>
              <a:gdLst>
                <a:gd name="T0" fmla="*/ 14 w 175"/>
                <a:gd name="T1" fmla="*/ 178 h 263"/>
                <a:gd name="T2" fmla="*/ 20 w 175"/>
                <a:gd name="T3" fmla="*/ 196 h 263"/>
                <a:gd name="T4" fmla="*/ 83 w 175"/>
                <a:gd name="T5" fmla="*/ 251 h 263"/>
                <a:gd name="T6" fmla="*/ 122 w 175"/>
                <a:gd name="T7" fmla="*/ 223 h 263"/>
                <a:gd name="T8" fmla="*/ 111 w 175"/>
                <a:gd name="T9" fmla="*/ 179 h 263"/>
                <a:gd name="T10" fmla="*/ 52 w 175"/>
                <a:gd name="T11" fmla="*/ 143 h 263"/>
                <a:gd name="T12" fmla="*/ 18 w 175"/>
                <a:gd name="T13" fmla="*/ 38 h 263"/>
                <a:gd name="T14" fmla="*/ 85 w 175"/>
                <a:gd name="T15" fmla="*/ 2 h 263"/>
                <a:gd name="T16" fmla="*/ 113 w 175"/>
                <a:gd name="T17" fmla="*/ 8 h 263"/>
                <a:gd name="T18" fmla="*/ 149 w 175"/>
                <a:gd name="T19" fmla="*/ 3 h 263"/>
                <a:gd name="T20" fmla="*/ 149 w 175"/>
                <a:gd name="T21" fmla="*/ 75 h 263"/>
                <a:gd name="T22" fmla="*/ 145 w 175"/>
                <a:gd name="T23" fmla="*/ 76 h 263"/>
                <a:gd name="T24" fmla="*/ 135 w 175"/>
                <a:gd name="T25" fmla="*/ 53 h 263"/>
                <a:gd name="T26" fmla="*/ 84 w 175"/>
                <a:gd name="T27" fmla="*/ 11 h 263"/>
                <a:gd name="T28" fmla="*/ 45 w 175"/>
                <a:gd name="T29" fmla="*/ 32 h 263"/>
                <a:gd name="T30" fmla="*/ 58 w 175"/>
                <a:gd name="T31" fmla="*/ 79 h 263"/>
                <a:gd name="T32" fmla="*/ 116 w 175"/>
                <a:gd name="T33" fmla="*/ 113 h 263"/>
                <a:gd name="T34" fmla="*/ 141 w 175"/>
                <a:gd name="T35" fmla="*/ 235 h 263"/>
                <a:gd name="T36" fmla="*/ 51 w 175"/>
                <a:gd name="T37" fmla="*/ 255 h 263"/>
                <a:gd name="T38" fmla="*/ 9 w 175"/>
                <a:gd name="T39" fmla="*/ 258 h 263"/>
                <a:gd name="T40" fmla="*/ 9 w 175"/>
                <a:gd name="T41" fmla="*/ 179 h 263"/>
                <a:gd name="T42" fmla="*/ 14 w 175"/>
                <a:gd name="T43" fmla="*/ 178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5" h="263">
                  <a:moveTo>
                    <a:pt x="14" y="178"/>
                  </a:moveTo>
                  <a:cubicBezTo>
                    <a:pt x="16" y="184"/>
                    <a:pt x="18" y="190"/>
                    <a:pt x="20" y="196"/>
                  </a:cubicBezTo>
                  <a:cubicBezTo>
                    <a:pt x="28" y="229"/>
                    <a:pt x="54" y="252"/>
                    <a:pt x="83" y="251"/>
                  </a:cubicBezTo>
                  <a:cubicBezTo>
                    <a:pt x="102" y="251"/>
                    <a:pt x="116" y="241"/>
                    <a:pt x="122" y="223"/>
                  </a:cubicBezTo>
                  <a:cubicBezTo>
                    <a:pt x="128" y="206"/>
                    <a:pt x="125" y="190"/>
                    <a:pt x="111" y="179"/>
                  </a:cubicBezTo>
                  <a:cubicBezTo>
                    <a:pt x="92" y="166"/>
                    <a:pt x="72" y="155"/>
                    <a:pt x="52" y="143"/>
                  </a:cubicBezTo>
                  <a:cubicBezTo>
                    <a:pt x="12" y="119"/>
                    <a:pt x="0" y="81"/>
                    <a:pt x="18" y="38"/>
                  </a:cubicBezTo>
                  <a:cubicBezTo>
                    <a:pt x="29" y="10"/>
                    <a:pt x="56" y="0"/>
                    <a:pt x="85" y="2"/>
                  </a:cubicBezTo>
                  <a:cubicBezTo>
                    <a:pt x="95" y="2"/>
                    <a:pt x="104" y="5"/>
                    <a:pt x="113" y="8"/>
                  </a:cubicBezTo>
                  <a:cubicBezTo>
                    <a:pt x="132" y="15"/>
                    <a:pt x="132" y="15"/>
                    <a:pt x="149" y="3"/>
                  </a:cubicBezTo>
                  <a:cubicBezTo>
                    <a:pt x="149" y="28"/>
                    <a:pt x="149" y="51"/>
                    <a:pt x="149" y="75"/>
                  </a:cubicBezTo>
                  <a:cubicBezTo>
                    <a:pt x="148" y="75"/>
                    <a:pt x="146" y="75"/>
                    <a:pt x="145" y="76"/>
                  </a:cubicBezTo>
                  <a:cubicBezTo>
                    <a:pt x="142" y="68"/>
                    <a:pt x="138" y="61"/>
                    <a:pt x="135" y="53"/>
                  </a:cubicBezTo>
                  <a:cubicBezTo>
                    <a:pt x="124" y="31"/>
                    <a:pt x="110" y="14"/>
                    <a:pt x="84" y="11"/>
                  </a:cubicBezTo>
                  <a:cubicBezTo>
                    <a:pt x="66" y="10"/>
                    <a:pt x="50" y="19"/>
                    <a:pt x="45" y="32"/>
                  </a:cubicBezTo>
                  <a:cubicBezTo>
                    <a:pt x="38" y="49"/>
                    <a:pt x="43" y="69"/>
                    <a:pt x="58" y="79"/>
                  </a:cubicBezTo>
                  <a:cubicBezTo>
                    <a:pt x="76" y="91"/>
                    <a:pt x="96" y="102"/>
                    <a:pt x="116" y="113"/>
                  </a:cubicBezTo>
                  <a:cubicBezTo>
                    <a:pt x="162" y="137"/>
                    <a:pt x="175" y="197"/>
                    <a:pt x="141" y="235"/>
                  </a:cubicBezTo>
                  <a:cubicBezTo>
                    <a:pt x="117" y="262"/>
                    <a:pt x="84" y="263"/>
                    <a:pt x="51" y="255"/>
                  </a:cubicBezTo>
                  <a:cubicBezTo>
                    <a:pt x="37" y="252"/>
                    <a:pt x="25" y="246"/>
                    <a:pt x="9" y="258"/>
                  </a:cubicBezTo>
                  <a:cubicBezTo>
                    <a:pt x="9" y="230"/>
                    <a:pt x="9" y="205"/>
                    <a:pt x="9" y="179"/>
                  </a:cubicBezTo>
                  <a:cubicBezTo>
                    <a:pt x="11" y="179"/>
                    <a:pt x="12" y="179"/>
                    <a:pt x="14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5" name="Freeform 244"/>
            <p:cNvSpPr/>
            <p:nvPr/>
          </p:nvSpPr>
          <p:spPr bwMode="auto">
            <a:xfrm>
              <a:off x="9682163" y="5716587"/>
              <a:ext cx="668338" cy="776288"/>
            </a:xfrm>
            <a:custGeom>
              <a:avLst/>
              <a:gdLst>
                <a:gd name="T0" fmla="*/ 52 w 212"/>
                <a:gd name="T1" fmla="*/ 241 h 246"/>
                <a:gd name="T2" fmla="*/ 82 w 212"/>
                <a:gd name="T3" fmla="*/ 188 h 246"/>
                <a:gd name="T4" fmla="*/ 57 w 212"/>
                <a:gd name="T5" fmla="*/ 99 h 246"/>
                <a:gd name="T6" fmla="*/ 25 w 212"/>
                <a:gd name="T7" fmla="*/ 35 h 246"/>
                <a:gd name="T8" fmla="*/ 0 w 212"/>
                <a:gd name="T9" fmla="*/ 0 h 246"/>
                <a:gd name="T10" fmla="*/ 96 w 212"/>
                <a:gd name="T11" fmla="*/ 0 h 246"/>
                <a:gd name="T12" fmla="*/ 77 w 212"/>
                <a:gd name="T13" fmla="*/ 15 h 246"/>
                <a:gd name="T14" fmla="*/ 83 w 212"/>
                <a:gd name="T15" fmla="*/ 40 h 246"/>
                <a:gd name="T16" fmla="*/ 117 w 212"/>
                <a:gd name="T17" fmla="*/ 115 h 246"/>
                <a:gd name="T18" fmla="*/ 124 w 212"/>
                <a:gd name="T19" fmla="*/ 121 h 246"/>
                <a:gd name="T20" fmla="*/ 132 w 212"/>
                <a:gd name="T21" fmla="*/ 115 h 246"/>
                <a:gd name="T22" fmla="*/ 165 w 212"/>
                <a:gd name="T23" fmla="*/ 50 h 246"/>
                <a:gd name="T24" fmla="*/ 152 w 212"/>
                <a:gd name="T25" fmla="*/ 0 h 246"/>
                <a:gd name="T26" fmla="*/ 212 w 212"/>
                <a:gd name="T27" fmla="*/ 0 h 246"/>
                <a:gd name="T28" fmla="*/ 212 w 212"/>
                <a:gd name="T29" fmla="*/ 3 h 246"/>
                <a:gd name="T30" fmla="*/ 143 w 212"/>
                <a:gd name="T31" fmla="*/ 115 h 246"/>
                <a:gd name="T32" fmla="*/ 133 w 212"/>
                <a:gd name="T33" fmla="*/ 164 h 246"/>
                <a:gd name="T34" fmla="*/ 132 w 212"/>
                <a:gd name="T35" fmla="*/ 210 h 246"/>
                <a:gd name="T36" fmla="*/ 151 w 212"/>
                <a:gd name="T37" fmla="*/ 238 h 246"/>
                <a:gd name="T38" fmla="*/ 160 w 212"/>
                <a:gd name="T39" fmla="*/ 246 h 246"/>
                <a:gd name="T40" fmla="*/ 55 w 212"/>
                <a:gd name="T41" fmla="*/ 246 h 246"/>
                <a:gd name="T42" fmla="*/ 52 w 212"/>
                <a:gd name="T43" fmla="*/ 241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2" h="246">
                  <a:moveTo>
                    <a:pt x="52" y="241"/>
                  </a:moveTo>
                  <a:cubicBezTo>
                    <a:pt x="85" y="234"/>
                    <a:pt x="79" y="210"/>
                    <a:pt x="82" y="188"/>
                  </a:cubicBezTo>
                  <a:cubicBezTo>
                    <a:pt x="86" y="154"/>
                    <a:pt x="70" y="127"/>
                    <a:pt x="57" y="99"/>
                  </a:cubicBezTo>
                  <a:cubicBezTo>
                    <a:pt x="46" y="78"/>
                    <a:pt x="37" y="56"/>
                    <a:pt x="25" y="35"/>
                  </a:cubicBezTo>
                  <a:cubicBezTo>
                    <a:pt x="18" y="23"/>
                    <a:pt x="9" y="12"/>
                    <a:pt x="0" y="0"/>
                  </a:cubicBezTo>
                  <a:cubicBezTo>
                    <a:pt x="31" y="0"/>
                    <a:pt x="64" y="0"/>
                    <a:pt x="96" y="0"/>
                  </a:cubicBezTo>
                  <a:cubicBezTo>
                    <a:pt x="90" y="5"/>
                    <a:pt x="79" y="9"/>
                    <a:pt x="77" y="15"/>
                  </a:cubicBezTo>
                  <a:cubicBezTo>
                    <a:pt x="75" y="22"/>
                    <a:pt x="80" y="32"/>
                    <a:pt x="83" y="40"/>
                  </a:cubicBezTo>
                  <a:cubicBezTo>
                    <a:pt x="94" y="65"/>
                    <a:pt x="106" y="90"/>
                    <a:pt x="117" y="115"/>
                  </a:cubicBezTo>
                  <a:cubicBezTo>
                    <a:pt x="118" y="117"/>
                    <a:pt x="122" y="121"/>
                    <a:pt x="124" y="121"/>
                  </a:cubicBezTo>
                  <a:cubicBezTo>
                    <a:pt x="127" y="121"/>
                    <a:pt x="131" y="118"/>
                    <a:pt x="132" y="115"/>
                  </a:cubicBezTo>
                  <a:cubicBezTo>
                    <a:pt x="143" y="94"/>
                    <a:pt x="154" y="72"/>
                    <a:pt x="165" y="50"/>
                  </a:cubicBezTo>
                  <a:cubicBezTo>
                    <a:pt x="179" y="22"/>
                    <a:pt x="179" y="20"/>
                    <a:pt x="152" y="0"/>
                  </a:cubicBezTo>
                  <a:cubicBezTo>
                    <a:pt x="173" y="0"/>
                    <a:pt x="192" y="0"/>
                    <a:pt x="212" y="0"/>
                  </a:cubicBezTo>
                  <a:cubicBezTo>
                    <a:pt x="212" y="1"/>
                    <a:pt x="212" y="2"/>
                    <a:pt x="212" y="3"/>
                  </a:cubicBezTo>
                  <a:cubicBezTo>
                    <a:pt x="179" y="34"/>
                    <a:pt x="168" y="79"/>
                    <a:pt x="143" y="115"/>
                  </a:cubicBezTo>
                  <a:cubicBezTo>
                    <a:pt x="133" y="131"/>
                    <a:pt x="132" y="147"/>
                    <a:pt x="133" y="164"/>
                  </a:cubicBezTo>
                  <a:cubicBezTo>
                    <a:pt x="133" y="179"/>
                    <a:pt x="133" y="195"/>
                    <a:pt x="132" y="210"/>
                  </a:cubicBezTo>
                  <a:cubicBezTo>
                    <a:pt x="132" y="224"/>
                    <a:pt x="135" y="235"/>
                    <a:pt x="151" y="238"/>
                  </a:cubicBezTo>
                  <a:cubicBezTo>
                    <a:pt x="153" y="239"/>
                    <a:pt x="155" y="242"/>
                    <a:pt x="160" y="246"/>
                  </a:cubicBezTo>
                  <a:cubicBezTo>
                    <a:pt x="122" y="246"/>
                    <a:pt x="89" y="246"/>
                    <a:pt x="55" y="246"/>
                  </a:cubicBezTo>
                  <a:cubicBezTo>
                    <a:pt x="54" y="244"/>
                    <a:pt x="53" y="243"/>
                    <a:pt x="52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6" name="Freeform 245"/>
            <p:cNvSpPr/>
            <p:nvPr/>
          </p:nvSpPr>
          <p:spPr bwMode="auto">
            <a:xfrm>
              <a:off x="21751926" y="5710237"/>
              <a:ext cx="633413" cy="779463"/>
            </a:xfrm>
            <a:custGeom>
              <a:avLst/>
              <a:gdLst>
                <a:gd name="T0" fmla="*/ 195 w 201"/>
                <a:gd name="T1" fmla="*/ 70 h 247"/>
                <a:gd name="T2" fmla="*/ 186 w 201"/>
                <a:gd name="T3" fmla="*/ 46 h 247"/>
                <a:gd name="T4" fmla="*/ 139 w 201"/>
                <a:gd name="T5" fmla="*/ 9 h 247"/>
                <a:gd name="T6" fmla="*/ 127 w 201"/>
                <a:gd name="T7" fmla="*/ 24 h 247"/>
                <a:gd name="T8" fmla="*/ 127 w 201"/>
                <a:gd name="T9" fmla="*/ 92 h 247"/>
                <a:gd name="T10" fmla="*/ 127 w 201"/>
                <a:gd name="T11" fmla="*/ 203 h 247"/>
                <a:gd name="T12" fmla="*/ 151 w 201"/>
                <a:gd name="T13" fmla="*/ 241 h 247"/>
                <a:gd name="T14" fmla="*/ 155 w 201"/>
                <a:gd name="T15" fmla="*/ 247 h 247"/>
                <a:gd name="T16" fmla="*/ 50 w 201"/>
                <a:gd name="T17" fmla="*/ 247 h 247"/>
                <a:gd name="T18" fmla="*/ 56 w 201"/>
                <a:gd name="T19" fmla="*/ 241 h 247"/>
                <a:gd name="T20" fmla="*/ 78 w 201"/>
                <a:gd name="T21" fmla="*/ 207 h 247"/>
                <a:gd name="T22" fmla="*/ 78 w 201"/>
                <a:gd name="T23" fmla="*/ 29 h 247"/>
                <a:gd name="T24" fmla="*/ 58 w 201"/>
                <a:gd name="T25" fmla="*/ 12 h 247"/>
                <a:gd name="T26" fmla="*/ 14 w 201"/>
                <a:gd name="T27" fmla="*/ 56 h 247"/>
                <a:gd name="T28" fmla="*/ 11 w 201"/>
                <a:gd name="T29" fmla="*/ 69 h 247"/>
                <a:gd name="T30" fmla="*/ 5 w 201"/>
                <a:gd name="T31" fmla="*/ 69 h 247"/>
                <a:gd name="T32" fmla="*/ 5 w 201"/>
                <a:gd name="T33" fmla="*/ 33 h 247"/>
                <a:gd name="T34" fmla="*/ 36 w 201"/>
                <a:gd name="T35" fmla="*/ 2 h 247"/>
                <a:gd name="T36" fmla="*/ 183 w 201"/>
                <a:gd name="T37" fmla="*/ 2 h 247"/>
                <a:gd name="T38" fmla="*/ 200 w 201"/>
                <a:gd name="T39" fmla="*/ 19 h 247"/>
                <a:gd name="T40" fmla="*/ 200 w 201"/>
                <a:gd name="T41" fmla="*/ 69 h 247"/>
                <a:gd name="T42" fmla="*/ 195 w 201"/>
                <a:gd name="T43" fmla="*/ 7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1" h="247">
                  <a:moveTo>
                    <a:pt x="195" y="70"/>
                  </a:moveTo>
                  <a:cubicBezTo>
                    <a:pt x="192" y="62"/>
                    <a:pt x="189" y="54"/>
                    <a:pt x="186" y="46"/>
                  </a:cubicBezTo>
                  <a:cubicBezTo>
                    <a:pt x="180" y="26"/>
                    <a:pt x="160" y="10"/>
                    <a:pt x="139" y="9"/>
                  </a:cubicBezTo>
                  <a:cubicBezTo>
                    <a:pt x="129" y="9"/>
                    <a:pt x="127" y="16"/>
                    <a:pt x="127" y="24"/>
                  </a:cubicBezTo>
                  <a:cubicBezTo>
                    <a:pt x="127" y="47"/>
                    <a:pt x="127" y="69"/>
                    <a:pt x="127" y="92"/>
                  </a:cubicBezTo>
                  <a:cubicBezTo>
                    <a:pt x="127" y="129"/>
                    <a:pt x="127" y="166"/>
                    <a:pt x="127" y="203"/>
                  </a:cubicBezTo>
                  <a:cubicBezTo>
                    <a:pt x="127" y="220"/>
                    <a:pt x="127" y="238"/>
                    <a:pt x="151" y="241"/>
                  </a:cubicBezTo>
                  <a:cubicBezTo>
                    <a:pt x="152" y="241"/>
                    <a:pt x="152" y="243"/>
                    <a:pt x="155" y="247"/>
                  </a:cubicBezTo>
                  <a:cubicBezTo>
                    <a:pt x="119" y="247"/>
                    <a:pt x="86" y="247"/>
                    <a:pt x="50" y="247"/>
                  </a:cubicBezTo>
                  <a:cubicBezTo>
                    <a:pt x="53" y="244"/>
                    <a:pt x="54" y="241"/>
                    <a:pt x="56" y="241"/>
                  </a:cubicBezTo>
                  <a:cubicBezTo>
                    <a:pt x="75" y="237"/>
                    <a:pt x="78" y="224"/>
                    <a:pt x="78" y="207"/>
                  </a:cubicBezTo>
                  <a:cubicBezTo>
                    <a:pt x="78" y="148"/>
                    <a:pt x="78" y="89"/>
                    <a:pt x="78" y="29"/>
                  </a:cubicBezTo>
                  <a:cubicBezTo>
                    <a:pt x="78" y="11"/>
                    <a:pt x="75" y="10"/>
                    <a:pt x="58" y="12"/>
                  </a:cubicBezTo>
                  <a:cubicBezTo>
                    <a:pt x="32" y="16"/>
                    <a:pt x="21" y="34"/>
                    <a:pt x="14" y="56"/>
                  </a:cubicBezTo>
                  <a:cubicBezTo>
                    <a:pt x="13" y="60"/>
                    <a:pt x="12" y="65"/>
                    <a:pt x="11" y="69"/>
                  </a:cubicBezTo>
                  <a:cubicBezTo>
                    <a:pt x="9" y="69"/>
                    <a:pt x="7" y="69"/>
                    <a:pt x="5" y="69"/>
                  </a:cubicBezTo>
                  <a:cubicBezTo>
                    <a:pt x="5" y="57"/>
                    <a:pt x="5" y="45"/>
                    <a:pt x="5" y="33"/>
                  </a:cubicBezTo>
                  <a:cubicBezTo>
                    <a:pt x="6" y="0"/>
                    <a:pt x="0" y="1"/>
                    <a:pt x="36" y="2"/>
                  </a:cubicBezTo>
                  <a:cubicBezTo>
                    <a:pt x="85" y="2"/>
                    <a:pt x="134" y="2"/>
                    <a:pt x="183" y="2"/>
                  </a:cubicBezTo>
                  <a:cubicBezTo>
                    <a:pt x="196" y="1"/>
                    <a:pt x="201" y="6"/>
                    <a:pt x="200" y="19"/>
                  </a:cubicBezTo>
                  <a:cubicBezTo>
                    <a:pt x="200" y="36"/>
                    <a:pt x="200" y="52"/>
                    <a:pt x="200" y="69"/>
                  </a:cubicBezTo>
                  <a:cubicBezTo>
                    <a:pt x="199" y="69"/>
                    <a:pt x="197" y="70"/>
                    <a:pt x="19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7" name="Freeform 246"/>
            <p:cNvSpPr/>
            <p:nvPr/>
          </p:nvSpPr>
          <p:spPr bwMode="auto">
            <a:xfrm>
              <a:off x="13134976" y="5668962"/>
              <a:ext cx="555625" cy="852488"/>
            </a:xfrm>
            <a:custGeom>
              <a:avLst/>
              <a:gdLst>
                <a:gd name="T0" fmla="*/ 9 w 176"/>
                <a:gd name="T1" fmla="*/ 262 h 270"/>
                <a:gd name="T2" fmla="*/ 9 w 176"/>
                <a:gd name="T3" fmla="*/ 186 h 270"/>
                <a:gd name="T4" fmla="*/ 13 w 176"/>
                <a:gd name="T5" fmla="*/ 185 h 270"/>
                <a:gd name="T6" fmla="*/ 18 w 176"/>
                <a:gd name="T7" fmla="*/ 197 h 270"/>
                <a:gd name="T8" fmla="*/ 57 w 176"/>
                <a:gd name="T9" fmla="*/ 252 h 270"/>
                <a:gd name="T10" fmla="*/ 119 w 176"/>
                <a:gd name="T11" fmla="*/ 237 h 270"/>
                <a:gd name="T12" fmla="*/ 98 w 176"/>
                <a:gd name="T13" fmla="*/ 176 h 270"/>
                <a:gd name="T14" fmla="*/ 42 w 176"/>
                <a:gd name="T15" fmla="*/ 142 h 270"/>
                <a:gd name="T16" fmla="*/ 19 w 176"/>
                <a:gd name="T17" fmla="*/ 41 h 270"/>
                <a:gd name="T18" fmla="*/ 113 w 176"/>
                <a:gd name="T19" fmla="*/ 15 h 270"/>
                <a:gd name="T20" fmla="*/ 150 w 176"/>
                <a:gd name="T21" fmla="*/ 10 h 270"/>
                <a:gd name="T22" fmla="*/ 149 w 176"/>
                <a:gd name="T23" fmla="*/ 81 h 270"/>
                <a:gd name="T24" fmla="*/ 144 w 176"/>
                <a:gd name="T25" fmla="*/ 82 h 270"/>
                <a:gd name="T26" fmla="*/ 132 w 176"/>
                <a:gd name="T27" fmla="*/ 54 h 270"/>
                <a:gd name="T28" fmla="*/ 83 w 176"/>
                <a:gd name="T29" fmla="*/ 18 h 270"/>
                <a:gd name="T30" fmla="*/ 44 w 176"/>
                <a:gd name="T31" fmla="*/ 42 h 270"/>
                <a:gd name="T32" fmla="*/ 58 w 176"/>
                <a:gd name="T33" fmla="*/ 86 h 270"/>
                <a:gd name="T34" fmla="*/ 115 w 176"/>
                <a:gd name="T35" fmla="*/ 119 h 270"/>
                <a:gd name="T36" fmla="*/ 139 w 176"/>
                <a:gd name="T37" fmla="*/ 244 h 270"/>
                <a:gd name="T38" fmla="*/ 54 w 176"/>
                <a:gd name="T39" fmla="*/ 263 h 270"/>
                <a:gd name="T40" fmla="*/ 9 w 176"/>
                <a:gd name="T41" fmla="*/ 26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6" h="270">
                  <a:moveTo>
                    <a:pt x="9" y="262"/>
                  </a:moveTo>
                  <a:cubicBezTo>
                    <a:pt x="9" y="236"/>
                    <a:pt x="9" y="211"/>
                    <a:pt x="9" y="186"/>
                  </a:cubicBezTo>
                  <a:cubicBezTo>
                    <a:pt x="10" y="185"/>
                    <a:pt x="12" y="185"/>
                    <a:pt x="13" y="185"/>
                  </a:cubicBezTo>
                  <a:cubicBezTo>
                    <a:pt x="14" y="189"/>
                    <a:pt x="16" y="193"/>
                    <a:pt x="18" y="197"/>
                  </a:cubicBezTo>
                  <a:cubicBezTo>
                    <a:pt x="25" y="219"/>
                    <a:pt x="34" y="240"/>
                    <a:pt x="57" y="252"/>
                  </a:cubicBezTo>
                  <a:cubicBezTo>
                    <a:pt x="81" y="264"/>
                    <a:pt x="108" y="258"/>
                    <a:pt x="119" y="237"/>
                  </a:cubicBezTo>
                  <a:cubicBezTo>
                    <a:pt x="131" y="215"/>
                    <a:pt x="122" y="189"/>
                    <a:pt x="98" y="176"/>
                  </a:cubicBezTo>
                  <a:cubicBezTo>
                    <a:pt x="79" y="165"/>
                    <a:pt x="60" y="155"/>
                    <a:pt x="42" y="142"/>
                  </a:cubicBezTo>
                  <a:cubicBezTo>
                    <a:pt x="8" y="118"/>
                    <a:pt x="0" y="77"/>
                    <a:pt x="19" y="41"/>
                  </a:cubicBezTo>
                  <a:cubicBezTo>
                    <a:pt x="35" y="11"/>
                    <a:pt x="75" y="0"/>
                    <a:pt x="113" y="15"/>
                  </a:cubicBezTo>
                  <a:cubicBezTo>
                    <a:pt x="132" y="22"/>
                    <a:pt x="132" y="22"/>
                    <a:pt x="150" y="10"/>
                  </a:cubicBezTo>
                  <a:cubicBezTo>
                    <a:pt x="150" y="35"/>
                    <a:pt x="151" y="58"/>
                    <a:pt x="149" y="81"/>
                  </a:cubicBezTo>
                  <a:cubicBezTo>
                    <a:pt x="148" y="82"/>
                    <a:pt x="146" y="82"/>
                    <a:pt x="144" y="82"/>
                  </a:cubicBezTo>
                  <a:cubicBezTo>
                    <a:pt x="140" y="73"/>
                    <a:pt x="137" y="63"/>
                    <a:pt x="132" y="54"/>
                  </a:cubicBezTo>
                  <a:cubicBezTo>
                    <a:pt x="121" y="35"/>
                    <a:pt x="107" y="19"/>
                    <a:pt x="83" y="18"/>
                  </a:cubicBezTo>
                  <a:cubicBezTo>
                    <a:pt x="64" y="17"/>
                    <a:pt x="50" y="26"/>
                    <a:pt x="44" y="42"/>
                  </a:cubicBezTo>
                  <a:cubicBezTo>
                    <a:pt x="38" y="57"/>
                    <a:pt x="43" y="77"/>
                    <a:pt x="58" y="86"/>
                  </a:cubicBezTo>
                  <a:cubicBezTo>
                    <a:pt x="76" y="98"/>
                    <a:pt x="95" y="109"/>
                    <a:pt x="115" y="119"/>
                  </a:cubicBezTo>
                  <a:cubicBezTo>
                    <a:pt x="163" y="145"/>
                    <a:pt x="176" y="207"/>
                    <a:pt x="139" y="244"/>
                  </a:cubicBezTo>
                  <a:cubicBezTo>
                    <a:pt x="115" y="268"/>
                    <a:pt x="85" y="270"/>
                    <a:pt x="54" y="263"/>
                  </a:cubicBezTo>
                  <a:cubicBezTo>
                    <a:pt x="29" y="257"/>
                    <a:pt x="29" y="256"/>
                    <a:pt x="9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8" name="Freeform 247"/>
            <p:cNvSpPr/>
            <p:nvPr/>
          </p:nvSpPr>
          <p:spPr bwMode="auto">
            <a:xfrm>
              <a:off x="11407776" y="5713412"/>
              <a:ext cx="612775" cy="779463"/>
            </a:xfrm>
            <a:custGeom>
              <a:avLst/>
              <a:gdLst>
                <a:gd name="T0" fmla="*/ 149 w 194"/>
                <a:gd name="T1" fmla="*/ 247 h 247"/>
                <a:gd name="T2" fmla="*/ 45 w 194"/>
                <a:gd name="T3" fmla="*/ 247 h 247"/>
                <a:gd name="T4" fmla="*/ 51 w 194"/>
                <a:gd name="T5" fmla="*/ 240 h 247"/>
                <a:gd name="T6" fmla="*/ 73 w 194"/>
                <a:gd name="T7" fmla="*/ 205 h 247"/>
                <a:gd name="T8" fmla="*/ 73 w 194"/>
                <a:gd name="T9" fmla="*/ 28 h 247"/>
                <a:gd name="T10" fmla="*/ 53 w 194"/>
                <a:gd name="T11" fmla="*/ 11 h 247"/>
                <a:gd name="T12" fmla="*/ 12 w 194"/>
                <a:gd name="T13" fmla="*/ 50 h 247"/>
                <a:gd name="T14" fmla="*/ 4 w 194"/>
                <a:gd name="T15" fmla="*/ 68 h 247"/>
                <a:gd name="T16" fmla="*/ 0 w 194"/>
                <a:gd name="T17" fmla="*/ 67 h 247"/>
                <a:gd name="T18" fmla="*/ 0 w 194"/>
                <a:gd name="T19" fmla="*/ 27 h 247"/>
                <a:gd name="T20" fmla="*/ 27 w 194"/>
                <a:gd name="T21" fmla="*/ 1 h 247"/>
                <a:gd name="T22" fmla="*/ 175 w 194"/>
                <a:gd name="T23" fmla="*/ 1 h 247"/>
                <a:gd name="T24" fmla="*/ 194 w 194"/>
                <a:gd name="T25" fmla="*/ 20 h 247"/>
                <a:gd name="T26" fmla="*/ 194 w 194"/>
                <a:gd name="T27" fmla="*/ 68 h 247"/>
                <a:gd name="T28" fmla="*/ 189 w 194"/>
                <a:gd name="T29" fmla="*/ 69 h 247"/>
                <a:gd name="T30" fmla="*/ 186 w 194"/>
                <a:gd name="T31" fmla="*/ 56 h 247"/>
                <a:gd name="T32" fmla="*/ 136 w 194"/>
                <a:gd name="T33" fmla="*/ 9 h 247"/>
                <a:gd name="T34" fmla="*/ 122 w 194"/>
                <a:gd name="T35" fmla="*/ 27 h 247"/>
                <a:gd name="T36" fmla="*/ 122 w 194"/>
                <a:gd name="T37" fmla="*/ 205 h 247"/>
                <a:gd name="T38" fmla="*/ 124 w 194"/>
                <a:gd name="T39" fmla="*/ 220 h 247"/>
                <a:gd name="T40" fmla="*/ 142 w 194"/>
                <a:gd name="T41" fmla="*/ 239 h 247"/>
                <a:gd name="T42" fmla="*/ 150 w 194"/>
                <a:gd name="T43" fmla="*/ 243 h 247"/>
                <a:gd name="T44" fmla="*/ 149 w 194"/>
                <a:gd name="T45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4" h="247">
                  <a:moveTo>
                    <a:pt x="149" y="247"/>
                  </a:moveTo>
                  <a:cubicBezTo>
                    <a:pt x="115" y="247"/>
                    <a:pt x="82" y="247"/>
                    <a:pt x="45" y="247"/>
                  </a:cubicBezTo>
                  <a:cubicBezTo>
                    <a:pt x="48" y="242"/>
                    <a:pt x="49" y="240"/>
                    <a:pt x="51" y="240"/>
                  </a:cubicBezTo>
                  <a:cubicBezTo>
                    <a:pt x="71" y="237"/>
                    <a:pt x="73" y="222"/>
                    <a:pt x="73" y="205"/>
                  </a:cubicBezTo>
                  <a:cubicBezTo>
                    <a:pt x="73" y="146"/>
                    <a:pt x="73" y="87"/>
                    <a:pt x="73" y="28"/>
                  </a:cubicBezTo>
                  <a:cubicBezTo>
                    <a:pt x="73" y="9"/>
                    <a:pt x="71" y="8"/>
                    <a:pt x="53" y="11"/>
                  </a:cubicBezTo>
                  <a:cubicBezTo>
                    <a:pt x="30" y="15"/>
                    <a:pt x="18" y="29"/>
                    <a:pt x="12" y="50"/>
                  </a:cubicBezTo>
                  <a:cubicBezTo>
                    <a:pt x="10" y="56"/>
                    <a:pt x="7" y="62"/>
                    <a:pt x="4" y="68"/>
                  </a:cubicBezTo>
                  <a:cubicBezTo>
                    <a:pt x="3" y="68"/>
                    <a:pt x="1" y="68"/>
                    <a:pt x="0" y="67"/>
                  </a:cubicBezTo>
                  <a:cubicBezTo>
                    <a:pt x="0" y="54"/>
                    <a:pt x="0" y="40"/>
                    <a:pt x="0" y="27"/>
                  </a:cubicBezTo>
                  <a:cubicBezTo>
                    <a:pt x="0" y="0"/>
                    <a:pt x="0" y="1"/>
                    <a:pt x="27" y="1"/>
                  </a:cubicBezTo>
                  <a:cubicBezTo>
                    <a:pt x="76" y="1"/>
                    <a:pt x="126" y="1"/>
                    <a:pt x="175" y="1"/>
                  </a:cubicBezTo>
                  <a:cubicBezTo>
                    <a:pt x="194" y="1"/>
                    <a:pt x="194" y="1"/>
                    <a:pt x="194" y="20"/>
                  </a:cubicBezTo>
                  <a:cubicBezTo>
                    <a:pt x="194" y="36"/>
                    <a:pt x="194" y="52"/>
                    <a:pt x="194" y="68"/>
                  </a:cubicBezTo>
                  <a:cubicBezTo>
                    <a:pt x="193" y="69"/>
                    <a:pt x="191" y="69"/>
                    <a:pt x="189" y="69"/>
                  </a:cubicBezTo>
                  <a:cubicBezTo>
                    <a:pt x="188" y="65"/>
                    <a:pt x="187" y="60"/>
                    <a:pt x="186" y="56"/>
                  </a:cubicBezTo>
                  <a:cubicBezTo>
                    <a:pt x="179" y="29"/>
                    <a:pt x="162" y="12"/>
                    <a:pt x="136" y="9"/>
                  </a:cubicBezTo>
                  <a:cubicBezTo>
                    <a:pt x="124" y="8"/>
                    <a:pt x="122" y="17"/>
                    <a:pt x="122" y="27"/>
                  </a:cubicBezTo>
                  <a:cubicBezTo>
                    <a:pt x="122" y="86"/>
                    <a:pt x="122" y="146"/>
                    <a:pt x="122" y="205"/>
                  </a:cubicBezTo>
                  <a:cubicBezTo>
                    <a:pt x="122" y="210"/>
                    <a:pt x="123" y="215"/>
                    <a:pt x="124" y="220"/>
                  </a:cubicBezTo>
                  <a:cubicBezTo>
                    <a:pt x="126" y="230"/>
                    <a:pt x="131" y="237"/>
                    <a:pt x="142" y="239"/>
                  </a:cubicBezTo>
                  <a:cubicBezTo>
                    <a:pt x="145" y="239"/>
                    <a:pt x="147" y="241"/>
                    <a:pt x="150" y="243"/>
                  </a:cubicBezTo>
                  <a:cubicBezTo>
                    <a:pt x="150" y="244"/>
                    <a:pt x="149" y="245"/>
                    <a:pt x="149" y="2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9" name="Freeform 248"/>
            <p:cNvSpPr>
              <a:spLocks noEditPoints="1"/>
            </p:cNvSpPr>
            <p:nvPr/>
          </p:nvSpPr>
          <p:spPr bwMode="auto">
            <a:xfrm>
              <a:off x="10537826" y="5697537"/>
              <a:ext cx="677863" cy="801688"/>
            </a:xfrm>
            <a:custGeom>
              <a:avLst/>
              <a:gdLst>
                <a:gd name="T0" fmla="*/ 215 w 215"/>
                <a:gd name="T1" fmla="*/ 252 h 254"/>
                <a:gd name="T2" fmla="*/ 117 w 215"/>
                <a:gd name="T3" fmla="*/ 252 h 254"/>
                <a:gd name="T4" fmla="*/ 124 w 215"/>
                <a:gd name="T5" fmla="*/ 244 h 254"/>
                <a:gd name="T6" fmla="*/ 136 w 215"/>
                <a:gd name="T7" fmla="*/ 218 h 254"/>
                <a:gd name="T8" fmla="*/ 89 w 215"/>
                <a:gd name="T9" fmla="*/ 180 h 254"/>
                <a:gd name="T10" fmla="*/ 77 w 215"/>
                <a:gd name="T11" fmla="*/ 180 h 254"/>
                <a:gd name="T12" fmla="*/ 47 w 215"/>
                <a:gd name="T13" fmla="*/ 186 h 254"/>
                <a:gd name="T14" fmla="*/ 34 w 215"/>
                <a:gd name="T15" fmla="*/ 228 h 254"/>
                <a:gd name="T16" fmla="*/ 42 w 215"/>
                <a:gd name="T17" fmla="*/ 240 h 254"/>
                <a:gd name="T18" fmla="*/ 55 w 215"/>
                <a:gd name="T19" fmla="*/ 246 h 254"/>
                <a:gd name="T20" fmla="*/ 54 w 215"/>
                <a:gd name="T21" fmla="*/ 251 h 254"/>
                <a:gd name="T22" fmla="*/ 43 w 215"/>
                <a:gd name="T23" fmla="*/ 254 h 254"/>
                <a:gd name="T24" fmla="*/ 9 w 215"/>
                <a:gd name="T25" fmla="*/ 253 h 254"/>
                <a:gd name="T26" fmla="*/ 0 w 215"/>
                <a:gd name="T27" fmla="*/ 250 h 254"/>
                <a:gd name="T28" fmla="*/ 5 w 215"/>
                <a:gd name="T29" fmla="*/ 242 h 254"/>
                <a:gd name="T30" fmla="*/ 25 w 215"/>
                <a:gd name="T31" fmla="*/ 210 h 254"/>
                <a:gd name="T32" fmla="*/ 89 w 215"/>
                <a:gd name="T33" fmla="*/ 28 h 254"/>
                <a:gd name="T34" fmla="*/ 101 w 215"/>
                <a:gd name="T35" fmla="*/ 0 h 254"/>
                <a:gd name="T36" fmla="*/ 106 w 215"/>
                <a:gd name="T37" fmla="*/ 0 h 254"/>
                <a:gd name="T38" fmla="*/ 133 w 215"/>
                <a:gd name="T39" fmla="*/ 70 h 254"/>
                <a:gd name="T40" fmla="*/ 191 w 215"/>
                <a:gd name="T41" fmla="*/ 222 h 254"/>
                <a:gd name="T42" fmla="*/ 208 w 215"/>
                <a:gd name="T43" fmla="*/ 242 h 254"/>
                <a:gd name="T44" fmla="*/ 215 w 215"/>
                <a:gd name="T45" fmla="*/ 252 h 254"/>
                <a:gd name="T46" fmla="*/ 85 w 215"/>
                <a:gd name="T47" fmla="*/ 167 h 254"/>
                <a:gd name="T48" fmla="*/ 108 w 215"/>
                <a:gd name="T49" fmla="*/ 167 h 254"/>
                <a:gd name="T50" fmla="*/ 115 w 215"/>
                <a:gd name="T51" fmla="*/ 157 h 254"/>
                <a:gd name="T52" fmla="*/ 91 w 215"/>
                <a:gd name="T53" fmla="*/ 90 h 254"/>
                <a:gd name="T54" fmla="*/ 83 w 215"/>
                <a:gd name="T55" fmla="*/ 85 h 254"/>
                <a:gd name="T56" fmla="*/ 77 w 215"/>
                <a:gd name="T57" fmla="*/ 91 h 254"/>
                <a:gd name="T58" fmla="*/ 62 w 215"/>
                <a:gd name="T59" fmla="*/ 134 h 254"/>
                <a:gd name="T60" fmla="*/ 85 w 215"/>
                <a:gd name="T61" fmla="*/ 167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5" h="254">
                  <a:moveTo>
                    <a:pt x="215" y="252"/>
                  </a:moveTo>
                  <a:cubicBezTo>
                    <a:pt x="181" y="252"/>
                    <a:pt x="150" y="252"/>
                    <a:pt x="117" y="252"/>
                  </a:cubicBezTo>
                  <a:cubicBezTo>
                    <a:pt x="120" y="248"/>
                    <a:pt x="122" y="244"/>
                    <a:pt x="124" y="244"/>
                  </a:cubicBezTo>
                  <a:cubicBezTo>
                    <a:pt x="140" y="241"/>
                    <a:pt x="139" y="231"/>
                    <a:pt x="136" y="218"/>
                  </a:cubicBezTo>
                  <a:cubicBezTo>
                    <a:pt x="126" y="182"/>
                    <a:pt x="126" y="181"/>
                    <a:pt x="89" y="180"/>
                  </a:cubicBezTo>
                  <a:cubicBezTo>
                    <a:pt x="85" y="180"/>
                    <a:pt x="80" y="180"/>
                    <a:pt x="77" y="180"/>
                  </a:cubicBezTo>
                  <a:cubicBezTo>
                    <a:pt x="66" y="182"/>
                    <a:pt x="51" y="180"/>
                    <a:pt x="47" y="186"/>
                  </a:cubicBezTo>
                  <a:cubicBezTo>
                    <a:pt x="39" y="198"/>
                    <a:pt x="37" y="214"/>
                    <a:pt x="34" y="228"/>
                  </a:cubicBezTo>
                  <a:cubicBezTo>
                    <a:pt x="33" y="231"/>
                    <a:pt x="38" y="237"/>
                    <a:pt x="42" y="240"/>
                  </a:cubicBezTo>
                  <a:cubicBezTo>
                    <a:pt x="45" y="243"/>
                    <a:pt x="50" y="244"/>
                    <a:pt x="55" y="246"/>
                  </a:cubicBezTo>
                  <a:cubicBezTo>
                    <a:pt x="55" y="248"/>
                    <a:pt x="54" y="249"/>
                    <a:pt x="54" y="251"/>
                  </a:cubicBezTo>
                  <a:cubicBezTo>
                    <a:pt x="51" y="252"/>
                    <a:pt x="47" y="253"/>
                    <a:pt x="43" y="254"/>
                  </a:cubicBezTo>
                  <a:cubicBezTo>
                    <a:pt x="32" y="254"/>
                    <a:pt x="21" y="254"/>
                    <a:pt x="9" y="253"/>
                  </a:cubicBezTo>
                  <a:cubicBezTo>
                    <a:pt x="6" y="253"/>
                    <a:pt x="3" y="251"/>
                    <a:pt x="0" y="250"/>
                  </a:cubicBezTo>
                  <a:cubicBezTo>
                    <a:pt x="2" y="247"/>
                    <a:pt x="3" y="244"/>
                    <a:pt x="5" y="242"/>
                  </a:cubicBezTo>
                  <a:cubicBezTo>
                    <a:pt x="11" y="231"/>
                    <a:pt x="21" y="221"/>
                    <a:pt x="25" y="210"/>
                  </a:cubicBezTo>
                  <a:cubicBezTo>
                    <a:pt x="47" y="149"/>
                    <a:pt x="68" y="89"/>
                    <a:pt x="89" y="28"/>
                  </a:cubicBezTo>
                  <a:cubicBezTo>
                    <a:pt x="93" y="18"/>
                    <a:pt x="97" y="9"/>
                    <a:pt x="101" y="0"/>
                  </a:cubicBezTo>
                  <a:cubicBezTo>
                    <a:pt x="103" y="0"/>
                    <a:pt x="105" y="0"/>
                    <a:pt x="106" y="0"/>
                  </a:cubicBezTo>
                  <a:cubicBezTo>
                    <a:pt x="115" y="24"/>
                    <a:pt x="124" y="47"/>
                    <a:pt x="133" y="70"/>
                  </a:cubicBezTo>
                  <a:cubicBezTo>
                    <a:pt x="152" y="121"/>
                    <a:pt x="171" y="172"/>
                    <a:pt x="191" y="222"/>
                  </a:cubicBezTo>
                  <a:cubicBezTo>
                    <a:pt x="194" y="230"/>
                    <a:pt x="202" y="236"/>
                    <a:pt x="208" y="242"/>
                  </a:cubicBezTo>
                  <a:cubicBezTo>
                    <a:pt x="210" y="245"/>
                    <a:pt x="211" y="247"/>
                    <a:pt x="215" y="252"/>
                  </a:cubicBezTo>
                  <a:close/>
                  <a:moveTo>
                    <a:pt x="85" y="167"/>
                  </a:moveTo>
                  <a:cubicBezTo>
                    <a:pt x="93" y="167"/>
                    <a:pt x="101" y="168"/>
                    <a:pt x="108" y="167"/>
                  </a:cubicBezTo>
                  <a:cubicBezTo>
                    <a:pt x="111" y="167"/>
                    <a:pt x="115" y="160"/>
                    <a:pt x="115" y="157"/>
                  </a:cubicBezTo>
                  <a:cubicBezTo>
                    <a:pt x="107" y="135"/>
                    <a:pt x="99" y="113"/>
                    <a:pt x="91" y="90"/>
                  </a:cubicBezTo>
                  <a:cubicBezTo>
                    <a:pt x="90" y="88"/>
                    <a:pt x="86" y="85"/>
                    <a:pt x="83" y="85"/>
                  </a:cubicBezTo>
                  <a:cubicBezTo>
                    <a:pt x="81" y="85"/>
                    <a:pt x="78" y="88"/>
                    <a:pt x="77" y="91"/>
                  </a:cubicBezTo>
                  <a:cubicBezTo>
                    <a:pt x="71" y="105"/>
                    <a:pt x="67" y="120"/>
                    <a:pt x="62" y="134"/>
                  </a:cubicBezTo>
                  <a:cubicBezTo>
                    <a:pt x="50" y="167"/>
                    <a:pt x="50" y="167"/>
                    <a:pt x="85" y="1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0" name="Freeform 249"/>
            <p:cNvSpPr/>
            <p:nvPr/>
          </p:nvSpPr>
          <p:spPr bwMode="auto">
            <a:xfrm>
              <a:off x="17989551" y="5716587"/>
              <a:ext cx="681038" cy="788988"/>
            </a:xfrm>
            <a:custGeom>
              <a:avLst/>
              <a:gdLst>
                <a:gd name="T0" fmla="*/ 106 w 216"/>
                <a:gd name="T1" fmla="*/ 249 h 250"/>
                <a:gd name="T2" fmla="*/ 72 w 216"/>
                <a:gd name="T3" fmla="*/ 158 h 250"/>
                <a:gd name="T4" fmla="*/ 22 w 216"/>
                <a:gd name="T5" fmla="*/ 27 h 250"/>
                <a:gd name="T6" fmla="*/ 0 w 216"/>
                <a:gd name="T7" fmla="*/ 0 h 250"/>
                <a:gd name="T8" fmla="*/ 102 w 216"/>
                <a:gd name="T9" fmla="*/ 0 h 250"/>
                <a:gd name="T10" fmla="*/ 92 w 216"/>
                <a:gd name="T11" fmla="*/ 5 h 250"/>
                <a:gd name="T12" fmla="*/ 78 w 216"/>
                <a:gd name="T13" fmla="*/ 34 h 250"/>
                <a:gd name="T14" fmla="*/ 117 w 216"/>
                <a:gd name="T15" fmla="*/ 142 h 250"/>
                <a:gd name="T16" fmla="*/ 121 w 216"/>
                <a:gd name="T17" fmla="*/ 155 h 250"/>
                <a:gd name="T18" fmla="*/ 128 w 216"/>
                <a:gd name="T19" fmla="*/ 164 h 250"/>
                <a:gd name="T20" fmla="*/ 136 w 216"/>
                <a:gd name="T21" fmla="*/ 156 h 250"/>
                <a:gd name="T22" fmla="*/ 162 w 216"/>
                <a:gd name="T23" fmla="*/ 80 h 250"/>
                <a:gd name="T24" fmla="*/ 172 w 216"/>
                <a:gd name="T25" fmla="*/ 47 h 250"/>
                <a:gd name="T26" fmla="*/ 154 w 216"/>
                <a:gd name="T27" fmla="*/ 0 h 250"/>
                <a:gd name="T28" fmla="*/ 216 w 216"/>
                <a:gd name="T29" fmla="*/ 0 h 250"/>
                <a:gd name="T30" fmla="*/ 171 w 216"/>
                <a:gd name="T31" fmla="*/ 86 h 250"/>
                <a:gd name="T32" fmla="*/ 118 w 216"/>
                <a:gd name="T33" fmla="*/ 238 h 250"/>
                <a:gd name="T34" fmla="*/ 111 w 216"/>
                <a:gd name="T35" fmla="*/ 250 h 250"/>
                <a:gd name="T36" fmla="*/ 106 w 216"/>
                <a:gd name="T37" fmla="*/ 24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6" h="250">
                  <a:moveTo>
                    <a:pt x="106" y="249"/>
                  </a:moveTo>
                  <a:cubicBezTo>
                    <a:pt x="95" y="219"/>
                    <a:pt x="83" y="189"/>
                    <a:pt x="72" y="158"/>
                  </a:cubicBezTo>
                  <a:cubicBezTo>
                    <a:pt x="56" y="115"/>
                    <a:pt x="40" y="70"/>
                    <a:pt x="22" y="27"/>
                  </a:cubicBezTo>
                  <a:cubicBezTo>
                    <a:pt x="18" y="17"/>
                    <a:pt x="8" y="10"/>
                    <a:pt x="0" y="0"/>
                  </a:cubicBezTo>
                  <a:cubicBezTo>
                    <a:pt x="33" y="0"/>
                    <a:pt x="65" y="0"/>
                    <a:pt x="102" y="0"/>
                  </a:cubicBezTo>
                  <a:cubicBezTo>
                    <a:pt x="96" y="3"/>
                    <a:pt x="94" y="4"/>
                    <a:pt x="92" y="5"/>
                  </a:cubicBezTo>
                  <a:cubicBezTo>
                    <a:pt x="76" y="11"/>
                    <a:pt x="72" y="18"/>
                    <a:pt x="78" y="34"/>
                  </a:cubicBezTo>
                  <a:cubicBezTo>
                    <a:pt x="90" y="70"/>
                    <a:pt x="104" y="106"/>
                    <a:pt x="117" y="142"/>
                  </a:cubicBezTo>
                  <a:cubicBezTo>
                    <a:pt x="119" y="146"/>
                    <a:pt x="119" y="151"/>
                    <a:pt x="121" y="155"/>
                  </a:cubicBezTo>
                  <a:cubicBezTo>
                    <a:pt x="123" y="158"/>
                    <a:pt x="126" y="161"/>
                    <a:pt x="128" y="164"/>
                  </a:cubicBezTo>
                  <a:cubicBezTo>
                    <a:pt x="131" y="161"/>
                    <a:pt x="135" y="159"/>
                    <a:pt x="136" y="156"/>
                  </a:cubicBezTo>
                  <a:cubicBezTo>
                    <a:pt x="145" y="131"/>
                    <a:pt x="153" y="105"/>
                    <a:pt x="162" y="80"/>
                  </a:cubicBezTo>
                  <a:cubicBezTo>
                    <a:pt x="166" y="69"/>
                    <a:pt x="169" y="58"/>
                    <a:pt x="172" y="47"/>
                  </a:cubicBezTo>
                  <a:cubicBezTo>
                    <a:pt x="182" y="17"/>
                    <a:pt x="182" y="17"/>
                    <a:pt x="154" y="0"/>
                  </a:cubicBezTo>
                  <a:cubicBezTo>
                    <a:pt x="175" y="0"/>
                    <a:pt x="193" y="0"/>
                    <a:pt x="216" y="0"/>
                  </a:cubicBezTo>
                  <a:cubicBezTo>
                    <a:pt x="184" y="23"/>
                    <a:pt x="182" y="57"/>
                    <a:pt x="171" y="86"/>
                  </a:cubicBezTo>
                  <a:cubicBezTo>
                    <a:pt x="152" y="136"/>
                    <a:pt x="136" y="187"/>
                    <a:pt x="118" y="238"/>
                  </a:cubicBezTo>
                  <a:cubicBezTo>
                    <a:pt x="117" y="242"/>
                    <a:pt x="113" y="246"/>
                    <a:pt x="111" y="250"/>
                  </a:cubicBezTo>
                  <a:cubicBezTo>
                    <a:pt x="109" y="250"/>
                    <a:pt x="108" y="249"/>
                    <a:pt x="106" y="2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1" name="Freeform 250"/>
            <p:cNvSpPr/>
            <p:nvPr/>
          </p:nvSpPr>
          <p:spPr bwMode="auto">
            <a:xfrm>
              <a:off x="21243926" y="5716587"/>
              <a:ext cx="339725" cy="779463"/>
            </a:xfrm>
            <a:custGeom>
              <a:avLst/>
              <a:gdLst>
                <a:gd name="T0" fmla="*/ 0 w 108"/>
                <a:gd name="T1" fmla="*/ 0 h 247"/>
                <a:gd name="T2" fmla="*/ 106 w 108"/>
                <a:gd name="T3" fmla="*/ 0 h 247"/>
                <a:gd name="T4" fmla="*/ 95 w 108"/>
                <a:gd name="T5" fmla="*/ 5 h 247"/>
                <a:gd name="T6" fmla="*/ 76 w 108"/>
                <a:gd name="T7" fmla="*/ 36 h 247"/>
                <a:gd name="T8" fmla="*/ 76 w 108"/>
                <a:gd name="T9" fmla="*/ 203 h 247"/>
                <a:gd name="T10" fmla="*/ 99 w 108"/>
                <a:gd name="T11" fmla="*/ 238 h 247"/>
                <a:gd name="T12" fmla="*/ 108 w 108"/>
                <a:gd name="T13" fmla="*/ 245 h 247"/>
                <a:gd name="T14" fmla="*/ 93 w 108"/>
                <a:gd name="T15" fmla="*/ 247 h 247"/>
                <a:gd name="T16" fmla="*/ 13 w 108"/>
                <a:gd name="T17" fmla="*/ 247 h 247"/>
                <a:gd name="T18" fmla="*/ 2 w 108"/>
                <a:gd name="T19" fmla="*/ 243 h 247"/>
                <a:gd name="T20" fmla="*/ 11 w 108"/>
                <a:gd name="T21" fmla="*/ 236 h 247"/>
                <a:gd name="T22" fmla="*/ 26 w 108"/>
                <a:gd name="T23" fmla="*/ 215 h 247"/>
                <a:gd name="T24" fmla="*/ 27 w 108"/>
                <a:gd name="T25" fmla="*/ 32 h 247"/>
                <a:gd name="T26" fmla="*/ 0 w 108"/>
                <a:gd name="T27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" h="247">
                  <a:moveTo>
                    <a:pt x="0" y="0"/>
                  </a:moveTo>
                  <a:cubicBezTo>
                    <a:pt x="36" y="0"/>
                    <a:pt x="69" y="0"/>
                    <a:pt x="106" y="0"/>
                  </a:cubicBezTo>
                  <a:cubicBezTo>
                    <a:pt x="101" y="3"/>
                    <a:pt x="98" y="4"/>
                    <a:pt x="95" y="5"/>
                  </a:cubicBezTo>
                  <a:cubicBezTo>
                    <a:pt x="83" y="12"/>
                    <a:pt x="76" y="20"/>
                    <a:pt x="76" y="36"/>
                  </a:cubicBezTo>
                  <a:cubicBezTo>
                    <a:pt x="76" y="92"/>
                    <a:pt x="76" y="147"/>
                    <a:pt x="76" y="203"/>
                  </a:cubicBezTo>
                  <a:cubicBezTo>
                    <a:pt x="76" y="228"/>
                    <a:pt x="77" y="229"/>
                    <a:pt x="99" y="238"/>
                  </a:cubicBezTo>
                  <a:cubicBezTo>
                    <a:pt x="101" y="239"/>
                    <a:pt x="103" y="241"/>
                    <a:pt x="108" y="245"/>
                  </a:cubicBezTo>
                  <a:cubicBezTo>
                    <a:pt x="100" y="246"/>
                    <a:pt x="97" y="247"/>
                    <a:pt x="93" y="247"/>
                  </a:cubicBezTo>
                  <a:cubicBezTo>
                    <a:pt x="66" y="247"/>
                    <a:pt x="40" y="247"/>
                    <a:pt x="13" y="247"/>
                  </a:cubicBezTo>
                  <a:cubicBezTo>
                    <a:pt x="10" y="247"/>
                    <a:pt x="6" y="245"/>
                    <a:pt x="2" y="243"/>
                  </a:cubicBezTo>
                  <a:cubicBezTo>
                    <a:pt x="5" y="241"/>
                    <a:pt x="8" y="237"/>
                    <a:pt x="11" y="236"/>
                  </a:cubicBezTo>
                  <a:cubicBezTo>
                    <a:pt x="22" y="233"/>
                    <a:pt x="26" y="225"/>
                    <a:pt x="26" y="215"/>
                  </a:cubicBezTo>
                  <a:cubicBezTo>
                    <a:pt x="27" y="154"/>
                    <a:pt x="26" y="93"/>
                    <a:pt x="27" y="32"/>
                  </a:cubicBezTo>
                  <a:cubicBezTo>
                    <a:pt x="27" y="14"/>
                    <a:pt x="12" y="1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2" name="Freeform 251"/>
            <p:cNvSpPr/>
            <p:nvPr/>
          </p:nvSpPr>
          <p:spPr bwMode="auto">
            <a:xfrm>
              <a:off x="17468851" y="5716587"/>
              <a:ext cx="331788" cy="776288"/>
            </a:xfrm>
            <a:custGeom>
              <a:avLst/>
              <a:gdLst>
                <a:gd name="T0" fmla="*/ 0 w 105"/>
                <a:gd name="T1" fmla="*/ 242 h 246"/>
                <a:gd name="T2" fmla="*/ 7 w 105"/>
                <a:gd name="T3" fmla="*/ 237 h 246"/>
                <a:gd name="T4" fmla="*/ 26 w 105"/>
                <a:gd name="T5" fmla="*/ 211 h 246"/>
                <a:gd name="T6" fmla="*/ 27 w 105"/>
                <a:gd name="T7" fmla="*/ 31 h 246"/>
                <a:gd name="T8" fmla="*/ 2 w 105"/>
                <a:gd name="T9" fmla="*/ 0 h 246"/>
                <a:gd name="T10" fmla="*/ 102 w 105"/>
                <a:gd name="T11" fmla="*/ 0 h 246"/>
                <a:gd name="T12" fmla="*/ 77 w 105"/>
                <a:gd name="T13" fmla="*/ 52 h 246"/>
                <a:gd name="T14" fmla="*/ 77 w 105"/>
                <a:gd name="T15" fmla="*/ 200 h 246"/>
                <a:gd name="T16" fmla="*/ 101 w 105"/>
                <a:gd name="T17" fmla="*/ 239 h 246"/>
                <a:gd name="T18" fmla="*/ 105 w 105"/>
                <a:gd name="T19" fmla="*/ 246 h 246"/>
                <a:gd name="T20" fmla="*/ 1 w 105"/>
                <a:gd name="T21" fmla="*/ 246 h 246"/>
                <a:gd name="T22" fmla="*/ 0 w 105"/>
                <a:gd name="T23" fmla="*/ 24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246">
                  <a:moveTo>
                    <a:pt x="0" y="242"/>
                  </a:moveTo>
                  <a:cubicBezTo>
                    <a:pt x="3" y="241"/>
                    <a:pt x="5" y="237"/>
                    <a:pt x="7" y="237"/>
                  </a:cubicBezTo>
                  <a:cubicBezTo>
                    <a:pt x="23" y="235"/>
                    <a:pt x="26" y="224"/>
                    <a:pt x="26" y="211"/>
                  </a:cubicBezTo>
                  <a:cubicBezTo>
                    <a:pt x="27" y="151"/>
                    <a:pt x="26" y="91"/>
                    <a:pt x="27" y="31"/>
                  </a:cubicBezTo>
                  <a:cubicBezTo>
                    <a:pt x="27" y="14"/>
                    <a:pt x="13" y="9"/>
                    <a:pt x="2" y="0"/>
                  </a:cubicBezTo>
                  <a:cubicBezTo>
                    <a:pt x="36" y="0"/>
                    <a:pt x="69" y="0"/>
                    <a:pt x="102" y="0"/>
                  </a:cubicBezTo>
                  <a:cubicBezTo>
                    <a:pt x="75" y="8"/>
                    <a:pt x="77" y="30"/>
                    <a:pt x="77" y="52"/>
                  </a:cubicBezTo>
                  <a:cubicBezTo>
                    <a:pt x="78" y="101"/>
                    <a:pt x="78" y="150"/>
                    <a:pt x="77" y="200"/>
                  </a:cubicBezTo>
                  <a:cubicBezTo>
                    <a:pt x="77" y="218"/>
                    <a:pt x="77" y="235"/>
                    <a:pt x="101" y="239"/>
                  </a:cubicBezTo>
                  <a:cubicBezTo>
                    <a:pt x="102" y="239"/>
                    <a:pt x="103" y="242"/>
                    <a:pt x="105" y="246"/>
                  </a:cubicBezTo>
                  <a:cubicBezTo>
                    <a:pt x="69" y="246"/>
                    <a:pt x="35" y="246"/>
                    <a:pt x="1" y="246"/>
                  </a:cubicBezTo>
                  <a:cubicBezTo>
                    <a:pt x="1" y="245"/>
                    <a:pt x="1" y="244"/>
                    <a:pt x="0" y="2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3" name="Freeform 252"/>
            <p:cNvSpPr/>
            <p:nvPr/>
          </p:nvSpPr>
          <p:spPr bwMode="auto">
            <a:xfrm>
              <a:off x="12336463" y="6154737"/>
              <a:ext cx="517525" cy="95250"/>
            </a:xfrm>
            <a:custGeom>
              <a:avLst/>
              <a:gdLst>
                <a:gd name="T0" fmla="*/ 81 w 164"/>
                <a:gd name="T1" fmla="*/ 29 h 30"/>
                <a:gd name="T2" fmla="*/ 16 w 164"/>
                <a:gd name="T3" fmla="*/ 30 h 30"/>
                <a:gd name="T4" fmla="*/ 0 w 164"/>
                <a:gd name="T5" fmla="*/ 15 h 30"/>
                <a:gd name="T6" fmla="*/ 17 w 164"/>
                <a:gd name="T7" fmla="*/ 0 h 30"/>
                <a:gd name="T8" fmla="*/ 146 w 164"/>
                <a:gd name="T9" fmla="*/ 0 h 30"/>
                <a:gd name="T10" fmla="*/ 164 w 164"/>
                <a:gd name="T11" fmla="*/ 15 h 30"/>
                <a:gd name="T12" fmla="*/ 146 w 164"/>
                <a:gd name="T13" fmla="*/ 30 h 30"/>
                <a:gd name="T14" fmla="*/ 81 w 164"/>
                <a:gd name="T15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30">
                  <a:moveTo>
                    <a:pt x="81" y="29"/>
                  </a:moveTo>
                  <a:cubicBezTo>
                    <a:pt x="59" y="29"/>
                    <a:pt x="38" y="29"/>
                    <a:pt x="16" y="30"/>
                  </a:cubicBezTo>
                  <a:cubicBezTo>
                    <a:pt x="6" y="30"/>
                    <a:pt x="0" y="27"/>
                    <a:pt x="0" y="15"/>
                  </a:cubicBezTo>
                  <a:cubicBezTo>
                    <a:pt x="0" y="4"/>
                    <a:pt x="6" y="0"/>
                    <a:pt x="17" y="0"/>
                  </a:cubicBezTo>
                  <a:cubicBezTo>
                    <a:pt x="60" y="0"/>
                    <a:pt x="103" y="0"/>
                    <a:pt x="146" y="0"/>
                  </a:cubicBezTo>
                  <a:cubicBezTo>
                    <a:pt x="157" y="0"/>
                    <a:pt x="164" y="2"/>
                    <a:pt x="164" y="15"/>
                  </a:cubicBezTo>
                  <a:cubicBezTo>
                    <a:pt x="164" y="28"/>
                    <a:pt x="157" y="30"/>
                    <a:pt x="146" y="30"/>
                  </a:cubicBezTo>
                  <a:cubicBezTo>
                    <a:pt x="125" y="29"/>
                    <a:pt x="103" y="29"/>
                    <a:pt x="8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</p:spTree>
    <p:custDataLst>
      <p:tags r:id="rId1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" name="椭圆 69"/>
          <p:cNvSpPr/>
          <p:nvPr/>
        </p:nvSpPr>
        <p:spPr>
          <a:xfrm>
            <a:off x="204470" y="283845"/>
            <a:ext cx="737235" cy="737235"/>
          </a:xfrm>
          <a:prstGeom prst="ellipse">
            <a:avLst/>
          </a:prstGeom>
          <a:solidFill>
            <a:srgbClr val="014924"/>
          </a:solidFill>
          <a:ln>
            <a:solidFill>
              <a:srgbClr val="014924"/>
            </a:solidFill>
          </a:ln>
          <a:effectLst>
            <a:outerShdw blurRad="127000" dist="38100" dir="2700000" sx="101000" sy="101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01</a:t>
            </a:r>
            <a:endParaRPr lang="en-US" altLang="zh-CN"/>
          </a:p>
        </p:txBody>
      </p:sp>
      <p:sp>
        <p:nvSpPr>
          <p:cNvPr id="71" name="文本框 70"/>
          <p:cNvSpPr txBox="1"/>
          <p:nvPr/>
        </p:nvSpPr>
        <p:spPr>
          <a:xfrm>
            <a:off x="1111250" y="422275"/>
            <a:ext cx="2797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汉普郡的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基本信息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4" name="文本框 93"/>
          <p:cNvSpPr txBox="1"/>
          <p:nvPr>
            <p:custDataLst>
              <p:tags r:id="rId1"/>
            </p:custDataLst>
          </p:nvPr>
        </p:nvSpPr>
        <p:spPr>
          <a:xfrm>
            <a:off x="5466715" y="1845483"/>
            <a:ext cx="1830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+mn-ea"/>
              </a:rPr>
              <a:t>地理位置</a:t>
            </a:r>
            <a:endParaRPr lang="zh-CN" altLang="en-US" sz="1600" b="1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+mn-ea"/>
            </a:endParaRPr>
          </a:p>
        </p:txBody>
      </p:sp>
      <p:sp>
        <p:nvSpPr>
          <p:cNvPr id="95" name="文本框 94"/>
          <p:cNvSpPr txBox="1"/>
          <p:nvPr>
            <p:custDataLst>
              <p:tags r:id="rId2"/>
            </p:custDataLst>
          </p:nvPr>
        </p:nvSpPr>
        <p:spPr>
          <a:xfrm>
            <a:off x="6400165" y="1845310"/>
            <a:ext cx="5202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位于英国东南部，南邻索伦特海峡，东部与萨里郡以及西萨塞克斯郡相接</a:t>
            </a:r>
            <a:r>
              <a:rPr lang="zh-CN" altLang="en-US" sz="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。</a:t>
            </a:r>
            <a:endParaRPr lang="zh-CN" altLang="en-US" sz="4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109" name="文本框 108"/>
          <p:cNvSpPr txBox="1"/>
          <p:nvPr>
            <p:custDataLst>
              <p:tags r:id="rId3"/>
            </p:custDataLst>
          </p:nvPr>
        </p:nvSpPr>
        <p:spPr>
          <a:xfrm>
            <a:off x="5466715" y="3017693"/>
            <a:ext cx="1830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+mn-ea"/>
              </a:rPr>
              <a:t>开始时间</a:t>
            </a:r>
            <a:endParaRPr lang="zh-CN" altLang="en-US" sz="1600" b="1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+mn-ea"/>
            </a:endParaRPr>
          </a:p>
        </p:txBody>
      </p:sp>
      <p:sp>
        <p:nvSpPr>
          <p:cNvPr id="110" name="文本框 109"/>
          <p:cNvSpPr txBox="1"/>
          <p:nvPr>
            <p:custDataLst>
              <p:tags r:id="rId4"/>
            </p:custDataLst>
          </p:nvPr>
        </p:nvSpPr>
        <p:spPr>
          <a:xfrm>
            <a:off x="6481445" y="3017520"/>
            <a:ext cx="4055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Arial" panose="020B0604020202020204" pitchFamily="34" charset="0"/>
              </a:rPr>
              <a:t>2023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Arial" panose="020B0604020202020204" pitchFamily="34" charset="0"/>
              </a:rPr>
              <a:t>年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19" name="文本框 118"/>
          <p:cNvSpPr txBox="1"/>
          <p:nvPr>
            <p:custDataLst>
              <p:tags r:id="rId5"/>
            </p:custDataLst>
          </p:nvPr>
        </p:nvSpPr>
        <p:spPr>
          <a:xfrm>
            <a:off x="5466715" y="4189903"/>
            <a:ext cx="1830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+mn-ea"/>
              </a:rPr>
              <a:t>相关项目</a:t>
            </a:r>
            <a:endParaRPr lang="zh-CN" altLang="en-US" sz="1600" b="1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+mn-ea"/>
            </a:endParaRPr>
          </a:p>
        </p:txBody>
      </p:sp>
      <p:sp>
        <p:nvSpPr>
          <p:cNvPr id="120" name="文本框 119"/>
          <p:cNvSpPr txBox="1"/>
          <p:nvPr>
            <p:custDataLst>
              <p:tags r:id="rId6"/>
            </p:custDataLst>
          </p:nvPr>
        </p:nvSpPr>
        <p:spPr>
          <a:xfrm>
            <a:off x="6400165" y="4189730"/>
            <a:ext cx="54692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en-US" altLang="zh-CN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1.Wessex Live Labs 2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项目（汉普郡公路部门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参与）</a:t>
            </a:r>
            <a:endParaRPr lang="zh-CN" altLang="en-US" sz="12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en-US" altLang="zh-CN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2.Southampton Climate Action Network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（简称为</a:t>
            </a:r>
            <a:r>
              <a:rPr lang="en-US" altLang="zh-CN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SoCAN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，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民间组织）</a:t>
            </a:r>
            <a:endParaRPr lang="zh-CN" altLang="en-US" sz="12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pic>
        <p:nvPicPr>
          <p:cNvPr id="2" name="图片 1" descr="v2-8792a30d444b365024aa382596796e29_r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2670" y="1325880"/>
            <a:ext cx="4005580" cy="472249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" name="椭圆 69"/>
          <p:cNvSpPr/>
          <p:nvPr/>
        </p:nvSpPr>
        <p:spPr>
          <a:xfrm>
            <a:off x="204470" y="283845"/>
            <a:ext cx="737235" cy="737235"/>
          </a:xfrm>
          <a:prstGeom prst="ellipse">
            <a:avLst/>
          </a:prstGeom>
          <a:solidFill>
            <a:srgbClr val="014924"/>
          </a:solidFill>
          <a:ln>
            <a:solidFill>
              <a:srgbClr val="014924"/>
            </a:solidFill>
          </a:ln>
          <a:effectLst>
            <a:outerShdw blurRad="127000" dist="38100" dir="2700000" sx="101000" sy="101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02</a:t>
            </a:r>
            <a:endParaRPr lang="en-US" altLang="zh-CN"/>
          </a:p>
        </p:txBody>
      </p:sp>
      <p:sp>
        <p:nvSpPr>
          <p:cNvPr id="71" name="文本框 70"/>
          <p:cNvSpPr txBox="1"/>
          <p:nvPr/>
        </p:nvSpPr>
        <p:spPr>
          <a:xfrm>
            <a:off x="1111250" y="402590"/>
            <a:ext cx="4528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汉普郡面临的社会与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生态问题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1" name="Freeform 11"/>
          <p:cNvSpPr/>
          <p:nvPr/>
        </p:nvSpPr>
        <p:spPr bwMode="auto">
          <a:xfrm>
            <a:off x="5953657" y="2195176"/>
            <a:ext cx="582528" cy="320962"/>
          </a:xfrm>
          <a:custGeom>
            <a:avLst/>
            <a:gdLst>
              <a:gd name="T0" fmla="*/ 7 w 683"/>
              <a:gd name="T1" fmla="*/ 118 h 376"/>
              <a:gd name="T2" fmla="*/ 334 w 683"/>
              <a:gd name="T3" fmla="*/ 1 h 376"/>
              <a:gd name="T4" fmla="*/ 341 w 683"/>
              <a:gd name="T5" fmla="*/ 1 h 376"/>
              <a:gd name="T6" fmla="*/ 675 w 683"/>
              <a:gd name="T7" fmla="*/ 118 h 376"/>
              <a:gd name="T8" fmla="*/ 683 w 683"/>
              <a:gd name="T9" fmla="*/ 129 h 376"/>
              <a:gd name="T10" fmla="*/ 675 w 683"/>
              <a:gd name="T11" fmla="*/ 139 h 376"/>
              <a:gd name="T12" fmla="*/ 561 w 683"/>
              <a:gd name="T13" fmla="*/ 172 h 376"/>
              <a:gd name="T14" fmla="*/ 338 w 683"/>
              <a:gd name="T15" fmla="*/ 119 h 376"/>
              <a:gd name="T16" fmla="*/ 328 w 683"/>
              <a:gd name="T17" fmla="*/ 130 h 376"/>
              <a:gd name="T18" fmla="*/ 338 w 683"/>
              <a:gd name="T19" fmla="*/ 140 h 376"/>
              <a:gd name="T20" fmla="*/ 545 w 683"/>
              <a:gd name="T21" fmla="*/ 185 h 376"/>
              <a:gd name="T22" fmla="*/ 545 w 683"/>
              <a:gd name="T23" fmla="*/ 255 h 376"/>
              <a:gd name="T24" fmla="*/ 545 w 683"/>
              <a:gd name="T25" fmla="*/ 256 h 376"/>
              <a:gd name="T26" fmla="*/ 337 w 683"/>
              <a:gd name="T27" fmla="*/ 305 h 376"/>
              <a:gd name="T28" fmla="*/ 130 w 683"/>
              <a:gd name="T29" fmla="*/ 256 h 376"/>
              <a:gd name="T30" fmla="*/ 130 w 683"/>
              <a:gd name="T31" fmla="*/ 255 h 376"/>
              <a:gd name="T32" fmla="*/ 130 w 683"/>
              <a:gd name="T33" fmla="*/ 174 h 376"/>
              <a:gd name="T34" fmla="*/ 71 w 683"/>
              <a:gd name="T35" fmla="*/ 157 h 376"/>
              <a:gd name="T36" fmla="*/ 71 w 683"/>
              <a:gd name="T37" fmla="*/ 249 h 376"/>
              <a:gd name="T38" fmla="*/ 92 w 683"/>
              <a:gd name="T39" fmla="*/ 277 h 376"/>
              <a:gd name="T40" fmla="*/ 75 w 683"/>
              <a:gd name="T41" fmla="*/ 303 h 376"/>
              <a:gd name="T42" fmla="*/ 82 w 683"/>
              <a:gd name="T43" fmla="*/ 338 h 376"/>
              <a:gd name="T44" fmla="*/ 28 w 683"/>
              <a:gd name="T45" fmla="*/ 361 h 376"/>
              <a:gd name="T46" fmla="*/ 39 w 683"/>
              <a:gd name="T47" fmla="*/ 301 h 376"/>
              <a:gd name="T48" fmla="*/ 26 w 683"/>
              <a:gd name="T49" fmla="*/ 277 h 376"/>
              <a:gd name="T50" fmla="*/ 46 w 683"/>
              <a:gd name="T51" fmla="*/ 249 h 376"/>
              <a:gd name="T52" fmla="*/ 46 w 683"/>
              <a:gd name="T53" fmla="*/ 150 h 376"/>
              <a:gd name="T54" fmla="*/ 8 w 683"/>
              <a:gd name="T55" fmla="*/ 139 h 376"/>
              <a:gd name="T56" fmla="*/ 0 w 683"/>
              <a:gd name="T57" fmla="*/ 129 h 376"/>
              <a:gd name="T58" fmla="*/ 7 w 683"/>
              <a:gd name="T59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3" h="376">
                <a:moveTo>
                  <a:pt x="7" y="118"/>
                </a:moveTo>
                <a:cubicBezTo>
                  <a:pt x="334" y="1"/>
                  <a:pt x="334" y="1"/>
                  <a:pt x="334" y="1"/>
                </a:cubicBezTo>
                <a:cubicBezTo>
                  <a:pt x="336" y="0"/>
                  <a:pt x="339" y="0"/>
                  <a:pt x="341" y="1"/>
                </a:cubicBezTo>
                <a:cubicBezTo>
                  <a:pt x="675" y="118"/>
                  <a:pt x="675" y="118"/>
                  <a:pt x="675" y="118"/>
                </a:cubicBezTo>
                <a:cubicBezTo>
                  <a:pt x="680" y="120"/>
                  <a:pt x="683" y="124"/>
                  <a:pt x="683" y="129"/>
                </a:cubicBezTo>
                <a:cubicBezTo>
                  <a:pt x="682" y="134"/>
                  <a:pt x="679" y="138"/>
                  <a:pt x="675" y="139"/>
                </a:cubicBezTo>
                <a:cubicBezTo>
                  <a:pt x="561" y="172"/>
                  <a:pt x="561" y="172"/>
                  <a:pt x="561" y="172"/>
                </a:cubicBezTo>
                <a:cubicBezTo>
                  <a:pt x="537" y="136"/>
                  <a:pt x="430" y="119"/>
                  <a:pt x="338" y="119"/>
                </a:cubicBezTo>
                <a:cubicBezTo>
                  <a:pt x="333" y="119"/>
                  <a:pt x="328" y="124"/>
                  <a:pt x="328" y="130"/>
                </a:cubicBezTo>
                <a:cubicBezTo>
                  <a:pt x="328" y="136"/>
                  <a:pt x="333" y="140"/>
                  <a:pt x="338" y="140"/>
                </a:cubicBezTo>
                <a:cubicBezTo>
                  <a:pt x="452" y="140"/>
                  <a:pt x="534" y="164"/>
                  <a:pt x="545" y="185"/>
                </a:cubicBezTo>
                <a:cubicBezTo>
                  <a:pt x="545" y="255"/>
                  <a:pt x="545" y="255"/>
                  <a:pt x="545" y="255"/>
                </a:cubicBezTo>
                <a:cubicBezTo>
                  <a:pt x="545" y="255"/>
                  <a:pt x="545" y="255"/>
                  <a:pt x="545" y="256"/>
                </a:cubicBezTo>
                <a:cubicBezTo>
                  <a:pt x="545" y="283"/>
                  <a:pt x="452" y="305"/>
                  <a:pt x="337" y="305"/>
                </a:cubicBezTo>
                <a:cubicBezTo>
                  <a:pt x="223" y="305"/>
                  <a:pt x="130" y="283"/>
                  <a:pt x="130" y="256"/>
                </a:cubicBezTo>
                <a:cubicBezTo>
                  <a:pt x="130" y="255"/>
                  <a:pt x="130" y="255"/>
                  <a:pt x="130" y="255"/>
                </a:cubicBezTo>
                <a:cubicBezTo>
                  <a:pt x="130" y="174"/>
                  <a:pt x="130" y="174"/>
                  <a:pt x="130" y="174"/>
                </a:cubicBezTo>
                <a:cubicBezTo>
                  <a:pt x="71" y="157"/>
                  <a:pt x="71" y="157"/>
                  <a:pt x="71" y="157"/>
                </a:cubicBezTo>
                <a:cubicBezTo>
                  <a:pt x="71" y="249"/>
                  <a:pt x="71" y="249"/>
                  <a:pt x="71" y="249"/>
                </a:cubicBezTo>
                <a:cubicBezTo>
                  <a:pt x="83" y="253"/>
                  <a:pt x="92" y="264"/>
                  <a:pt x="92" y="277"/>
                </a:cubicBezTo>
                <a:cubicBezTo>
                  <a:pt x="92" y="288"/>
                  <a:pt x="85" y="298"/>
                  <a:pt x="75" y="303"/>
                </a:cubicBezTo>
                <a:cubicBezTo>
                  <a:pt x="82" y="338"/>
                  <a:pt x="82" y="338"/>
                  <a:pt x="82" y="338"/>
                </a:cubicBezTo>
                <a:cubicBezTo>
                  <a:pt x="86" y="354"/>
                  <a:pt x="26" y="376"/>
                  <a:pt x="28" y="361"/>
                </a:cubicBezTo>
                <a:cubicBezTo>
                  <a:pt x="39" y="301"/>
                  <a:pt x="39" y="301"/>
                  <a:pt x="39" y="301"/>
                </a:cubicBezTo>
                <a:cubicBezTo>
                  <a:pt x="31" y="296"/>
                  <a:pt x="26" y="287"/>
                  <a:pt x="26" y="277"/>
                </a:cubicBezTo>
                <a:cubicBezTo>
                  <a:pt x="26" y="264"/>
                  <a:pt x="34" y="253"/>
                  <a:pt x="46" y="249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8" y="139"/>
                  <a:pt x="8" y="139"/>
                  <a:pt x="8" y="139"/>
                </a:cubicBezTo>
                <a:cubicBezTo>
                  <a:pt x="3" y="138"/>
                  <a:pt x="0" y="134"/>
                  <a:pt x="0" y="129"/>
                </a:cubicBezTo>
                <a:cubicBezTo>
                  <a:pt x="0" y="124"/>
                  <a:pt x="3" y="120"/>
                  <a:pt x="7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42" name="Freeform 12"/>
          <p:cNvSpPr>
            <a:spLocks noEditPoints="1"/>
          </p:cNvSpPr>
          <p:nvPr/>
        </p:nvSpPr>
        <p:spPr bwMode="auto">
          <a:xfrm>
            <a:off x="4396466" y="2668454"/>
            <a:ext cx="414622" cy="429471"/>
          </a:xfrm>
          <a:custGeom>
            <a:avLst/>
            <a:gdLst>
              <a:gd name="T0" fmla="*/ 485 w 485"/>
              <a:gd name="T1" fmla="*/ 490 h 503"/>
              <a:gd name="T2" fmla="*/ 14 w 485"/>
              <a:gd name="T3" fmla="*/ 503 h 503"/>
              <a:gd name="T4" fmla="*/ 0 w 485"/>
              <a:gd name="T5" fmla="*/ 489 h 503"/>
              <a:gd name="T6" fmla="*/ 471 w 485"/>
              <a:gd name="T7" fmla="*/ 476 h 503"/>
              <a:gd name="T8" fmla="*/ 17 w 485"/>
              <a:gd name="T9" fmla="*/ 439 h 503"/>
              <a:gd name="T10" fmla="*/ 31 w 485"/>
              <a:gd name="T11" fmla="*/ 453 h 503"/>
              <a:gd name="T12" fmla="*/ 468 w 485"/>
              <a:gd name="T13" fmla="*/ 440 h 503"/>
              <a:gd name="T14" fmla="*/ 454 w 485"/>
              <a:gd name="T15" fmla="*/ 426 h 503"/>
              <a:gd name="T16" fmla="*/ 17 w 485"/>
              <a:gd name="T17" fmla="*/ 439 h 503"/>
              <a:gd name="T18" fmla="*/ 21 w 485"/>
              <a:gd name="T19" fmla="*/ 134 h 503"/>
              <a:gd name="T20" fmla="*/ 247 w 485"/>
              <a:gd name="T21" fmla="*/ 1 h 503"/>
              <a:gd name="T22" fmla="*/ 474 w 485"/>
              <a:gd name="T23" fmla="*/ 153 h 503"/>
              <a:gd name="T24" fmla="*/ 25 w 485"/>
              <a:gd name="T25" fmla="*/ 164 h 503"/>
              <a:gd name="T26" fmla="*/ 211 w 485"/>
              <a:gd name="T27" fmla="*/ 91 h 503"/>
              <a:gd name="T28" fmla="*/ 274 w 485"/>
              <a:gd name="T29" fmla="*/ 91 h 503"/>
              <a:gd name="T30" fmla="*/ 211 w 485"/>
              <a:gd name="T31" fmla="*/ 91 h 503"/>
              <a:gd name="T32" fmla="*/ 52 w 485"/>
              <a:gd name="T33" fmla="*/ 385 h 503"/>
              <a:gd name="T34" fmla="*/ 69 w 485"/>
              <a:gd name="T35" fmla="*/ 399 h 503"/>
              <a:gd name="T36" fmla="*/ 147 w 485"/>
              <a:gd name="T37" fmla="*/ 385 h 503"/>
              <a:gd name="T38" fmla="*/ 134 w 485"/>
              <a:gd name="T39" fmla="*/ 371 h 503"/>
              <a:gd name="T40" fmla="*/ 129 w 485"/>
              <a:gd name="T41" fmla="*/ 218 h 503"/>
              <a:gd name="T42" fmla="*/ 147 w 485"/>
              <a:gd name="T43" fmla="*/ 205 h 503"/>
              <a:gd name="T44" fmla="*/ 136 w 485"/>
              <a:gd name="T45" fmla="*/ 191 h 503"/>
              <a:gd name="T46" fmla="*/ 52 w 485"/>
              <a:gd name="T47" fmla="*/ 204 h 503"/>
              <a:gd name="T48" fmla="*/ 66 w 485"/>
              <a:gd name="T49" fmla="*/ 218 h 503"/>
              <a:gd name="T50" fmla="*/ 69 w 485"/>
              <a:gd name="T51" fmla="*/ 371 h 503"/>
              <a:gd name="T52" fmla="*/ 209 w 485"/>
              <a:gd name="T53" fmla="*/ 371 h 503"/>
              <a:gd name="T54" fmla="*/ 195 w 485"/>
              <a:gd name="T55" fmla="*/ 385 h 503"/>
              <a:gd name="T56" fmla="*/ 276 w 485"/>
              <a:gd name="T57" fmla="*/ 399 h 503"/>
              <a:gd name="T58" fmla="*/ 290 w 485"/>
              <a:gd name="T59" fmla="*/ 385 h 503"/>
              <a:gd name="T60" fmla="*/ 272 w 485"/>
              <a:gd name="T61" fmla="*/ 371 h 503"/>
              <a:gd name="T62" fmla="*/ 276 w 485"/>
              <a:gd name="T63" fmla="*/ 218 h 503"/>
              <a:gd name="T64" fmla="*/ 290 w 485"/>
              <a:gd name="T65" fmla="*/ 204 h 503"/>
              <a:gd name="T66" fmla="*/ 211 w 485"/>
              <a:gd name="T67" fmla="*/ 191 h 503"/>
              <a:gd name="T68" fmla="*/ 195 w 485"/>
              <a:gd name="T69" fmla="*/ 205 h 503"/>
              <a:gd name="T70" fmla="*/ 212 w 485"/>
              <a:gd name="T71" fmla="*/ 218 h 503"/>
              <a:gd name="T72" fmla="*/ 209 w 485"/>
              <a:gd name="T73" fmla="*/ 371 h 503"/>
              <a:gd name="T74" fmla="*/ 338 w 485"/>
              <a:gd name="T75" fmla="*/ 385 h 503"/>
              <a:gd name="T76" fmla="*/ 354 w 485"/>
              <a:gd name="T77" fmla="*/ 399 h 503"/>
              <a:gd name="T78" fmla="*/ 433 w 485"/>
              <a:gd name="T79" fmla="*/ 385 h 503"/>
              <a:gd name="T80" fmla="*/ 419 w 485"/>
              <a:gd name="T81" fmla="*/ 371 h 503"/>
              <a:gd name="T82" fmla="*/ 415 w 485"/>
              <a:gd name="T83" fmla="*/ 218 h 503"/>
              <a:gd name="T84" fmla="*/ 433 w 485"/>
              <a:gd name="T85" fmla="*/ 205 h 503"/>
              <a:gd name="T86" fmla="*/ 422 w 485"/>
              <a:gd name="T87" fmla="*/ 191 h 503"/>
              <a:gd name="T88" fmla="*/ 338 w 485"/>
              <a:gd name="T89" fmla="*/ 204 h 503"/>
              <a:gd name="T90" fmla="*/ 351 w 485"/>
              <a:gd name="T91" fmla="*/ 218 h 503"/>
              <a:gd name="T92" fmla="*/ 354 w 485"/>
              <a:gd name="T93" fmla="*/ 371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5" h="503">
                <a:moveTo>
                  <a:pt x="485" y="489"/>
                </a:moveTo>
                <a:cubicBezTo>
                  <a:pt x="485" y="490"/>
                  <a:pt x="485" y="490"/>
                  <a:pt x="485" y="490"/>
                </a:cubicBezTo>
                <a:cubicBezTo>
                  <a:pt x="485" y="497"/>
                  <a:pt x="479" y="503"/>
                  <a:pt x="471" y="503"/>
                </a:cubicBezTo>
                <a:cubicBezTo>
                  <a:pt x="14" y="503"/>
                  <a:pt x="14" y="503"/>
                  <a:pt x="14" y="503"/>
                </a:cubicBezTo>
                <a:cubicBezTo>
                  <a:pt x="6" y="503"/>
                  <a:pt x="0" y="497"/>
                  <a:pt x="0" y="490"/>
                </a:cubicBezTo>
                <a:cubicBezTo>
                  <a:pt x="0" y="489"/>
                  <a:pt x="0" y="489"/>
                  <a:pt x="0" y="489"/>
                </a:cubicBezTo>
                <a:cubicBezTo>
                  <a:pt x="0" y="482"/>
                  <a:pt x="6" y="476"/>
                  <a:pt x="14" y="476"/>
                </a:cubicBezTo>
                <a:cubicBezTo>
                  <a:pt x="471" y="476"/>
                  <a:pt x="471" y="476"/>
                  <a:pt x="471" y="476"/>
                </a:cubicBezTo>
                <a:cubicBezTo>
                  <a:pt x="479" y="476"/>
                  <a:pt x="485" y="482"/>
                  <a:pt x="485" y="489"/>
                </a:cubicBezTo>
                <a:close/>
                <a:moveTo>
                  <a:pt x="17" y="439"/>
                </a:moveTo>
                <a:cubicBezTo>
                  <a:pt x="17" y="440"/>
                  <a:pt x="17" y="440"/>
                  <a:pt x="17" y="440"/>
                </a:cubicBezTo>
                <a:cubicBezTo>
                  <a:pt x="17" y="447"/>
                  <a:pt x="23" y="453"/>
                  <a:pt x="31" y="453"/>
                </a:cubicBezTo>
                <a:cubicBezTo>
                  <a:pt x="454" y="453"/>
                  <a:pt x="454" y="453"/>
                  <a:pt x="454" y="453"/>
                </a:cubicBezTo>
                <a:cubicBezTo>
                  <a:pt x="462" y="453"/>
                  <a:pt x="468" y="447"/>
                  <a:pt x="468" y="440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2"/>
                  <a:pt x="462" y="426"/>
                  <a:pt x="454" y="426"/>
                </a:cubicBezTo>
                <a:cubicBezTo>
                  <a:pt x="31" y="426"/>
                  <a:pt x="31" y="426"/>
                  <a:pt x="31" y="426"/>
                </a:cubicBezTo>
                <a:cubicBezTo>
                  <a:pt x="23" y="426"/>
                  <a:pt x="17" y="432"/>
                  <a:pt x="17" y="439"/>
                </a:cubicBezTo>
                <a:close/>
                <a:moveTo>
                  <a:pt x="11" y="153"/>
                </a:moveTo>
                <a:cubicBezTo>
                  <a:pt x="10" y="147"/>
                  <a:pt x="9" y="141"/>
                  <a:pt x="21" y="134"/>
                </a:cubicBezTo>
                <a:cubicBezTo>
                  <a:pt x="32" y="127"/>
                  <a:pt x="238" y="1"/>
                  <a:pt x="238" y="1"/>
                </a:cubicBezTo>
                <a:cubicBezTo>
                  <a:pt x="241" y="0"/>
                  <a:pt x="244" y="0"/>
                  <a:pt x="247" y="1"/>
                </a:cubicBezTo>
                <a:cubicBezTo>
                  <a:pt x="247" y="1"/>
                  <a:pt x="455" y="128"/>
                  <a:pt x="464" y="134"/>
                </a:cubicBezTo>
                <a:cubicBezTo>
                  <a:pt x="474" y="140"/>
                  <a:pt x="475" y="147"/>
                  <a:pt x="474" y="153"/>
                </a:cubicBezTo>
                <a:cubicBezTo>
                  <a:pt x="473" y="159"/>
                  <a:pt x="467" y="164"/>
                  <a:pt x="460" y="164"/>
                </a:cubicBezTo>
                <a:cubicBezTo>
                  <a:pt x="25" y="164"/>
                  <a:pt x="25" y="164"/>
                  <a:pt x="25" y="164"/>
                </a:cubicBezTo>
                <a:cubicBezTo>
                  <a:pt x="18" y="164"/>
                  <a:pt x="12" y="159"/>
                  <a:pt x="11" y="153"/>
                </a:cubicBezTo>
                <a:close/>
                <a:moveTo>
                  <a:pt x="211" y="91"/>
                </a:moveTo>
                <a:cubicBezTo>
                  <a:pt x="211" y="108"/>
                  <a:pt x="225" y="122"/>
                  <a:pt x="243" y="122"/>
                </a:cubicBezTo>
                <a:cubicBezTo>
                  <a:pt x="260" y="122"/>
                  <a:pt x="274" y="108"/>
                  <a:pt x="274" y="91"/>
                </a:cubicBezTo>
                <a:cubicBezTo>
                  <a:pt x="274" y="74"/>
                  <a:pt x="260" y="59"/>
                  <a:pt x="243" y="59"/>
                </a:cubicBezTo>
                <a:cubicBezTo>
                  <a:pt x="225" y="59"/>
                  <a:pt x="211" y="74"/>
                  <a:pt x="211" y="91"/>
                </a:cubicBezTo>
                <a:close/>
                <a:moveTo>
                  <a:pt x="66" y="371"/>
                </a:moveTo>
                <a:cubicBezTo>
                  <a:pt x="58" y="371"/>
                  <a:pt x="52" y="377"/>
                  <a:pt x="52" y="385"/>
                </a:cubicBezTo>
                <a:cubicBezTo>
                  <a:pt x="52" y="385"/>
                  <a:pt x="52" y="385"/>
                  <a:pt x="52" y="385"/>
                </a:cubicBezTo>
                <a:cubicBezTo>
                  <a:pt x="52" y="393"/>
                  <a:pt x="61" y="399"/>
                  <a:pt x="69" y="399"/>
                </a:cubicBezTo>
                <a:cubicBezTo>
                  <a:pt x="134" y="399"/>
                  <a:pt x="134" y="399"/>
                  <a:pt x="134" y="399"/>
                </a:cubicBezTo>
                <a:cubicBezTo>
                  <a:pt x="141" y="399"/>
                  <a:pt x="147" y="393"/>
                  <a:pt x="147" y="385"/>
                </a:cubicBezTo>
                <a:cubicBezTo>
                  <a:pt x="147" y="385"/>
                  <a:pt x="147" y="385"/>
                  <a:pt x="147" y="385"/>
                </a:cubicBezTo>
                <a:cubicBezTo>
                  <a:pt x="147" y="377"/>
                  <a:pt x="141" y="371"/>
                  <a:pt x="134" y="371"/>
                </a:cubicBezTo>
                <a:cubicBezTo>
                  <a:pt x="129" y="371"/>
                  <a:pt x="129" y="371"/>
                  <a:pt x="129" y="371"/>
                </a:cubicBezTo>
                <a:cubicBezTo>
                  <a:pt x="129" y="218"/>
                  <a:pt x="129" y="218"/>
                  <a:pt x="129" y="218"/>
                </a:cubicBezTo>
                <a:cubicBezTo>
                  <a:pt x="134" y="218"/>
                  <a:pt x="134" y="218"/>
                  <a:pt x="134" y="218"/>
                </a:cubicBezTo>
                <a:cubicBezTo>
                  <a:pt x="141" y="218"/>
                  <a:pt x="147" y="212"/>
                  <a:pt x="147" y="205"/>
                </a:cubicBezTo>
                <a:cubicBezTo>
                  <a:pt x="147" y="204"/>
                  <a:pt x="147" y="204"/>
                  <a:pt x="147" y="204"/>
                </a:cubicBezTo>
                <a:cubicBezTo>
                  <a:pt x="147" y="197"/>
                  <a:pt x="141" y="191"/>
                  <a:pt x="136" y="191"/>
                </a:cubicBezTo>
                <a:cubicBezTo>
                  <a:pt x="69" y="191"/>
                  <a:pt x="69" y="191"/>
                  <a:pt x="69" y="191"/>
                </a:cubicBezTo>
                <a:cubicBezTo>
                  <a:pt x="58" y="191"/>
                  <a:pt x="52" y="197"/>
                  <a:pt x="52" y="204"/>
                </a:cubicBezTo>
                <a:cubicBezTo>
                  <a:pt x="52" y="205"/>
                  <a:pt x="52" y="205"/>
                  <a:pt x="52" y="205"/>
                </a:cubicBezTo>
                <a:cubicBezTo>
                  <a:pt x="52" y="212"/>
                  <a:pt x="58" y="218"/>
                  <a:pt x="66" y="218"/>
                </a:cubicBezTo>
                <a:cubicBezTo>
                  <a:pt x="69" y="218"/>
                  <a:pt x="69" y="218"/>
                  <a:pt x="69" y="218"/>
                </a:cubicBezTo>
                <a:cubicBezTo>
                  <a:pt x="69" y="371"/>
                  <a:pt x="69" y="371"/>
                  <a:pt x="69" y="371"/>
                </a:cubicBezTo>
                <a:lnTo>
                  <a:pt x="66" y="371"/>
                </a:lnTo>
                <a:close/>
                <a:moveTo>
                  <a:pt x="209" y="371"/>
                </a:moveTo>
                <a:cubicBezTo>
                  <a:pt x="201" y="371"/>
                  <a:pt x="195" y="377"/>
                  <a:pt x="195" y="385"/>
                </a:cubicBezTo>
                <a:cubicBezTo>
                  <a:pt x="195" y="385"/>
                  <a:pt x="195" y="385"/>
                  <a:pt x="195" y="385"/>
                </a:cubicBezTo>
                <a:cubicBezTo>
                  <a:pt x="195" y="393"/>
                  <a:pt x="204" y="399"/>
                  <a:pt x="211" y="399"/>
                </a:cubicBezTo>
                <a:cubicBezTo>
                  <a:pt x="276" y="399"/>
                  <a:pt x="276" y="399"/>
                  <a:pt x="276" y="399"/>
                </a:cubicBezTo>
                <a:cubicBezTo>
                  <a:pt x="284" y="399"/>
                  <a:pt x="290" y="393"/>
                  <a:pt x="290" y="385"/>
                </a:cubicBezTo>
                <a:cubicBezTo>
                  <a:pt x="290" y="385"/>
                  <a:pt x="290" y="385"/>
                  <a:pt x="290" y="385"/>
                </a:cubicBezTo>
                <a:cubicBezTo>
                  <a:pt x="290" y="377"/>
                  <a:pt x="284" y="371"/>
                  <a:pt x="276" y="371"/>
                </a:cubicBezTo>
                <a:cubicBezTo>
                  <a:pt x="272" y="371"/>
                  <a:pt x="272" y="371"/>
                  <a:pt x="272" y="371"/>
                </a:cubicBezTo>
                <a:cubicBezTo>
                  <a:pt x="272" y="218"/>
                  <a:pt x="272" y="218"/>
                  <a:pt x="272" y="218"/>
                </a:cubicBezTo>
                <a:cubicBezTo>
                  <a:pt x="276" y="218"/>
                  <a:pt x="276" y="218"/>
                  <a:pt x="276" y="218"/>
                </a:cubicBezTo>
                <a:cubicBezTo>
                  <a:pt x="284" y="218"/>
                  <a:pt x="290" y="212"/>
                  <a:pt x="290" y="205"/>
                </a:cubicBezTo>
                <a:cubicBezTo>
                  <a:pt x="290" y="204"/>
                  <a:pt x="290" y="204"/>
                  <a:pt x="290" y="204"/>
                </a:cubicBezTo>
                <a:cubicBezTo>
                  <a:pt x="290" y="197"/>
                  <a:pt x="284" y="191"/>
                  <a:pt x="279" y="191"/>
                </a:cubicBezTo>
                <a:cubicBezTo>
                  <a:pt x="211" y="191"/>
                  <a:pt x="211" y="191"/>
                  <a:pt x="211" y="191"/>
                </a:cubicBezTo>
                <a:cubicBezTo>
                  <a:pt x="201" y="191"/>
                  <a:pt x="195" y="197"/>
                  <a:pt x="195" y="204"/>
                </a:cubicBezTo>
                <a:cubicBezTo>
                  <a:pt x="195" y="205"/>
                  <a:pt x="195" y="205"/>
                  <a:pt x="195" y="205"/>
                </a:cubicBezTo>
                <a:cubicBezTo>
                  <a:pt x="195" y="212"/>
                  <a:pt x="201" y="218"/>
                  <a:pt x="209" y="218"/>
                </a:cubicBezTo>
                <a:cubicBezTo>
                  <a:pt x="212" y="218"/>
                  <a:pt x="212" y="218"/>
                  <a:pt x="212" y="218"/>
                </a:cubicBezTo>
                <a:cubicBezTo>
                  <a:pt x="212" y="371"/>
                  <a:pt x="212" y="371"/>
                  <a:pt x="212" y="371"/>
                </a:cubicBezTo>
                <a:lnTo>
                  <a:pt x="209" y="371"/>
                </a:lnTo>
                <a:close/>
                <a:moveTo>
                  <a:pt x="351" y="371"/>
                </a:moveTo>
                <a:cubicBezTo>
                  <a:pt x="344" y="371"/>
                  <a:pt x="338" y="377"/>
                  <a:pt x="338" y="385"/>
                </a:cubicBezTo>
                <a:cubicBezTo>
                  <a:pt x="338" y="385"/>
                  <a:pt x="338" y="385"/>
                  <a:pt x="338" y="385"/>
                </a:cubicBezTo>
                <a:cubicBezTo>
                  <a:pt x="338" y="393"/>
                  <a:pt x="347" y="399"/>
                  <a:pt x="354" y="399"/>
                </a:cubicBezTo>
                <a:cubicBezTo>
                  <a:pt x="419" y="399"/>
                  <a:pt x="419" y="399"/>
                  <a:pt x="419" y="399"/>
                </a:cubicBezTo>
                <a:cubicBezTo>
                  <a:pt x="427" y="399"/>
                  <a:pt x="433" y="393"/>
                  <a:pt x="433" y="385"/>
                </a:cubicBezTo>
                <a:cubicBezTo>
                  <a:pt x="433" y="385"/>
                  <a:pt x="433" y="385"/>
                  <a:pt x="433" y="385"/>
                </a:cubicBezTo>
                <a:cubicBezTo>
                  <a:pt x="433" y="377"/>
                  <a:pt x="427" y="371"/>
                  <a:pt x="419" y="371"/>
                </a:cubicBezTo>
                <a:cubicBezTo>
                  <a:pt x="415" y="371"/>
                  <a:pt x="415" y="371"/>
                  <a:pt x="415" y="371"/>
                </a:cubicBezTo>
                <a:cubicBezTo>
                  <a:pt x="415" y="218"/>
                  <a:pt x="415" y="218"/>
                  <a:pt x="415" y="218"/>
                </a:cubicBezTo>
                <a:cubicBezTo>
                  <a:pt x="419" y="218"/>
                  <a:pt x="419" y="218"/>
                  <a:pt x="419" y="218"/>
                </a:cubicBezTo>
                <a:cubicBezTo>
                  <a:pt x="427" y="218"/>
                  <a:pt x="433" y="212"/>
                  <a:pt x="433" y="205"/>
                </a:cubicBezTo>
                <a:cubicBezTo>
                  <a:pt x="433" y="204"/>
                  <a:pt x="433" y="204"/>
                  <a:pt x="433" y="204"/>
                </a:cubicBezTo>
                <a:cubicBezTo>
                  <a:pt x="433" y="197"/>
                  <a:pt x="427" y="191"/>
                  <a:pt x="422" y="191"/>
                </a:cubicBezTo>
                <a:cubicBezTo>
                  <a:pt x="354" y="191"/>
                  <a:pt x="354" y="191"/>
                  <a:pt x="354" y="191"/>
                </a:cubicBezTo>
                <a:cubicBezTo>
                  <a:pt x="344" y="191"/>
                  <a:pt x="338" y="197"/>
                  <a:pt x="338" y="204"/>
                </a:cubicBezTo>
                <a:cubicBezTo>
                  <a:pt x="338" y="205"/>
                  <a:pt x="338" y="205"/>
                  <a:pt x="338" y="205"/>
                </a:cubicBezTo>
                <a:cubicBezTo>
                  <a:pt x="338" y="212"/>
                  <a:pt x="344" y="218"/>
                  <a:pt x="351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371"/>
                  <a:pt x="354" y="371"/>
                  <a:pt x="354" y="371"/>
                </a:cubicBezTo>
                <a:lnTo>
                  <a:pt x="351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12310" y="5297170"/>
            <a:ext cx="597535" cy="535305"/>
            <a:chOff x="10306" y="7652"/>
            <a:chExt cx="941" cy="843"/>
          </a:xfrm>
          <a:solidFill>
            <a:schemeClr val="bg1"/>
          </a:solidFill>
        </p:grpSpPr>
        <p:sp>
          <p:nvSpPr>
            <p:cNvPr id="214" name="Freeform 43"/>
            <p:cNvSpPr>
              <a:spLocks noEditPoints="1"/>
            </p:cNvSpPr>
            <p:nvPr/>
          </p:nvSpPr>
          <p:spPr bwMode="auto">
            <a:xfrm>
              <a:off x="10381" y="7652"/>
              <a:ext cx="344" cy="464"/>
            </a:xfrm>
            <a:custGeom>
              <a:avLst/>
              <a:gdLst>
                <a:gd name="T0" fmla="*/ 8 w 110"/>
                <a:gd name="T1" fmla="*/ 92 h 147"/>
                <a:gd name="T2" fmla="*/ 17 w 110"/>
                <a:gd name="T3" fmla="*/ 105 h 147"/>
                <a:gd name="T4" fmla="*/ 57 w 110"/>
                <a:gd name="T5" fmla="*/ 147 h 147"/>
                <a:gd name="T6" fmla="*/ 96 w 110"/>
                <a:gd name="T7" fmla="*/ 105 h 147"/>
                <a:gd name="T8" fmla="*/ 97 w 110"/>
                <a:gd name="T9" fmla="*/ 105 h 147"/>
                <a:gd name="T10" fmla="*/ 107 w 110"/>
                <a:gd name="T11" fmla="*/ 92 h 147"/>
                <a:gd name="T12" fmla="*/ 99 w 110"/>
                <a:gd name="T13" fmla="*/ 80 h 147"/>
                <a:gd name="T14" fmla="*/ 87 w 110"/>
                <a:gd name="T15" fmla="*/ 32 h 147"/>
                <a:gd name="T16" fmla="*/ 28 w 110"/>
                <a:gd name="T17" fmla="*/ 25 h 147"/>
                <a:gd name="T18" fmla="*/ 13 w 110"/>
                <a:gd name="T19" fmla="*/ 81 h 147"/>
                <a:gd name="T20" fmla="*/ 13 w 110"/>
                <a:gd name="T21" fmla="*/ 81 h 147"/>
                <a:gd name="T22" fmla="*/ 8 w 110"/>
                <a:gd name="T23" fmla="*/ 92 h 147"/>
                <a:gd name="T24" fmla="*/ 18 w 110"/>
                <a:gd name="T25" fmla="*/ 82 h 147"/>
                <a:gd name="T26" fmla="*/ 18 w 110"/>
                <a:gd name="T27" fmla="*/ 82 h 147"/>
                <a:gd name="T28" fmla="*/ 19 w 110"/>
                <a:gd name="T29" fmla="*/ 82 h 147"/>
                <a:gd name="T30" fmla="*/ 19 w 110"/>
                <a:gd name="T31" fmla="*/ 79 h 147"/>
                <a:gd name="T32" fmla="*/ 22 w 110"/>
                <a:gd name="T33" fmla="*/ 62 h 147"/>
                <a:gd name="T34" fmla="*/ 26 w 110"/>
                <a:gd name="T35" fmla="*/ 57 h 147"/>
                <a:gd name="T36" fmla="*/ 71 w 110"/>
                <a:gd name="T37" fmla="*/ 46 h 147"/>
                <a:gd name="T38" fmla="*/ 93 w 110"/>
                <a:gd name="T39" fmla="*/ 83 h 147"/>
                <a:gd name="T40" fmla="*/ 94 w 110"/>
                <a:gd name="T41" fmla="*/ 83 h 147"/>
                <a:gd name="T42" fmla="*/ 96 w 110"/>
                <a:gd name="T43" fmla="*/ 82 h 147"/>
                <a:gd name="T44" fmla="*/ 97 w 110"/>
                <a:gd name="T45" fmla="*/ 82 h 147"/>
                <a:gd name="T46" fmla="*/ 102 w 110"/>
                <a:gd name="T47" fmla="*/ 85 h 147"/>
                <a:gd name="T48" fmla="*/ 105 w 110"/>
                <a:gd name="T49" fmla="*/ 92 h 147"/>
                <a:gd name="T50" fmla="*/ 102 w 110"/>
                <a:gd name="T51" fmla="*/ 100 h 147"/>
                <a:gd name="T52" fmla="*/ 97 w 110"/>
                <a:gd name="T53" fmla="*/ 102 h 147"/>
                <a:gd name="T54" fmla="*/ 97 w 110"/>
                <a:gd name="T55" fmla="*/ 102 h 147"/>
                <a:gd name="T56" fmla="*/ 94 w 110"/>
                <a:gd name="T57" fmla="*/ 102 h 147"/>
                <a:gd name="T58" fmla="*/ 94 w 110"/>
                <a:gd name="T59" fmla="*/ 105 h 147"/>
                <a:gd name="T60" fmla="*/ 81 w 110"/>
                <a:gd name="T61" fmla="*/ 133 h 147"/>
                <a:gd name="T62" fmla="*/ 70 w 110"/>
                <a:gd name="T63" fmla="*/ 141 h 147"/>
                <a:gd name="T64" fmla="*/ 57 w 110"/>
                <a:gd name="T65" fmla="*/ 144 h 147"/>
                <a:gd name="T66" fmla="*/ 44 w 110"/>
                <a:gd name="T67" fmla="*/ 141 h 147"/>
                <a:gd name="T68" fmla="*/ 33 w 110"/>
                <a:gd name="T69" fmla="*/ 133 h 147"/>
                <a:gd name="T70" fmla="*/ 20 w 110"/>
                <a:gd name="T71" fmla="*/ 105 h 147"/>
                <a:gd name="T72" fmla="*/ 20 w 110"/>
                <a:gd name="T73" fmla="*/ 103 h 147"/>
                <a:gd name="T74" fmla="*/ 17 w 110"/>
                <a:gd name="T75" fmla="*/ 102 h 147"/>
                <a:gd name="T76" fmla="*/ 10 w 110"/>
                <a:gd name="T77" fmla="*/ 92 h 147"/>
                <a:gd name="T78" fmla="*/ 13 w 110"/>
                <a:gd name="T79" fmla="*/ 85 h 147"/>
                <a:gd name="T80" fmla="*/ 18 w 110"/>
                <a:gd name="T81" fmla="*/ 8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0" h="147">
                  <a:moveTo>
                    <a:pt x="8" y="92"/>
                  </a:moveTo>
                  <a:cubicBezTo>
                    <a:pt x="8" y="99"/>
                    <a:pt x="12" y="105"/>
                    <a:pt x="17" y="105"/>
                  </a:cubicBezTo>
                  <a:cubicBezTo>
                    <a:pt x="21" y="129"/>
                    <a:pt x="37" y="147"/>
                    <a:pt x="57" y="147"/>
                  </a:cubicBezTo>
                  <a:cubicBezTo>
                    <a:pt x="76" y="147"/>
                    <a:pt x="93" y="129"/>
                    <a:pt x="96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03" y="105"/>
                    <a:pt x="107" y="99"/>
                    <a:pt x="107" y="92"/>
                  </a:cubicBezTo>
                  <a:cubicBezTo>
                    <a:pt x="107" y="86"/>
                    <a:pt x="104" y="81"/>
                    <a:pt x="99" y="80"/>
                  </a:cubicBezTo>
                  <a:cubicBezTo>
                    <a:pt x="99" y="80"/>
                    <a:pt x="110" y="43"/>
                    <a:pt x="87" y="32"/>
                  </a:cubicBezTo>
                  <a:cubicBezTo>
                    <a:pt x="84" y="0"/>
                    <a:pt x="28" y="25"/>
                    <a:pt x="28" y="25"/>
                  </a:cubicBezTo>
                  <a:cubicBezTo>
                    <a:pt x="0" y="40"/>
                    <a:pt x="13" y="81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0" y="83"/>
                    <a:pt x="8" y="87"/>
                    <a:pt x="8" y="92"/>
                  </a:cubicBezTo>
                  <a:close/>
                  <a:moveTo>
                    <a:pt x="18" y="82"/>
                  </a:moveTo>
                  <a:cubicBezTo>
                    <a:pt x="18" y="82"/>
                    <a:pt x="18" y="82"/>
                    <a:pt x="18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4" y="59"/>
                    <a:pt x="26" y="57"/>
                    <a:pt x="26" y="57"/>
                  </a:cubicBezTo>
                  <a:cubicBezTo>
                    <a:pt x="51" y="59"/>
                    <a:pt x="71" y="46"/>
                    <a:pt x="71" y="46"/>
                  </a:cubicBezTo>
                  <a:cubicBezTo>
                    <a:pt x="88" y="33"/>
                    <a:pt x="93" y="83"/>
                    <a:pt x="93" y="83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6" y="82"/>
                    <a:pt x="97" y="82"/>
                    <a:pt x="97" y="82"/>
                  </a:cubicBezTo>
                  <a:cubicBezTo>
                    <a:pt x="99" y="82"/>
                    <a:pt x="101" y="83"/>
                    <a:pt x="102" y="85"/>
                  </a:cubicBezTo>
                  <a:cubicBezTo>
                    <a:pt x="104" y="87"/>
                    <a:pt x="105" y="89"/>
                    <a:pt x="105" y="92"/>
                  </a:cubicBezTo>
                  <a:cubicBezTo>
                    <a:pt x="105" y="95"/>
                    <a:pt x="104" y="98"/>
                    <a:pt x="102" y="100"/>
                  </a:cubicBezTo>
                  <a:cubicBezTo>
                    <a:pt x="101" y="101"/>
                    <a:pt x="99" y="102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2" y="116"/>
                    <a:pt x="87" y="126"/>
                    <a:pt x="81" y="133"/>
                  </a:cubicBezTo>
                  <a:cubicBezTo>
                    <a:pt x="77" y="136"/>
                    <a:pt x="74" y="139"/>
                    <a:pt x="70" y="141"/>
                  </a:cubicBezTo>
                  <a:cubicBezTo>
                    <a:pt x="66" y="143"/>
                    <a:pt x="61" y="144"/>
                    <a:pt x="57" y="144"/>
                  </a:cubicBezTo>
                  <a:cubicBezTo>
                    <a:pt x="53" y="144"/>
                    <a:pt x="48" y="143"/>
                    <a:pt x="44" y="141"/>
                  </a:cubicBezTo>
                  <a:cubicBezTo>
                    <a:pt x="40" y="139"/>
                    <a:pt x="36" y="136"/>
                    <a:pt x="33" y="133"/>
                  </a:cubicBezTo>
                  <a:cubicBezTo>
                    <a:pt x="26" y="126"/>
                    <a:pt x="22" y="116"/>
                    <a:pt x="20" y="105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4" y="102"/>
                    <a:pt x="10" y="98"/>
                    <a:pt x="10" y="92"/>
                  </a:cubicBezTo>
                  <a:cubicBezTo>
                    <a:pt x="10" y="89"/>
                    <a:pt x="11" y="87"/>
                    <a:pt x="13" y="85"/>
                  </a:cubicBezTo>
                  <a:cubicBezTo>
                    <a:pt x="14" y="83"/>
                    <a:pt x="16" y="82"/>
                    <a:pt x="18" y="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15" name="Freeform 44"/>
            <p:cNvSpPr>
              <a:spLocks noEditPoints="1"/>
            </p:cNvSpPr>
            <p:nvPr/>
          </p:nvSpPr>
          <p:spPr bwMode="auto">
            <a:xfrm>
              <a:off x="10455" y="7883"/>
              <a:ext cx="203" cy="71"/>
            </a:xfrm>
            <a:custGeom>
              <a:avLst/>
              <a:gdLst>
                <a:gd name="T0" fmla="*/ 6 w 65"/>
                <a:gd name="T1" fmla="*/ 23 h 23"/>
                <a:gd name="T2" fmla="*/ 23 w 65"/>
                <a:gd name="T3" fmla="*/ 23 h 23"/>
                <a:gd name="T4" fmla="*/ 29 w 65"/>
                <a:gd name="T5" fmla="*/ 17 h 23"/>
                <a:gd name="T6" fmla="*/ 29 w 65"/>
                <a:gd name="T7" fmla="*/ 11 h 23"/>
                <a:gd name="T8" fmla="*/ 35 w 65"/>
                <a:gd name="T9" fmla="*/ 11 h 23"/>
                <a:gd name="T10" fmla="*/ 35 w 65"/>
                <a:gd name="T11" fmla="*/ 17 h 23"/>
                <a:gd name="T12" fmla="*/ 41 w 65"/>
                <a:gd name="T13" fmla="*/ 23 h 23"/>
                <a:gd name="T14" fmla="*/ 59 w 65"/>
                <a:gd name="T15" fmla="*/ 23 h 23"/>
                <a:gd name="T16" fmla="*/ 65 w 65"/>
                <a:gd name="T17" fmla="*/ 17 h 23"/>
                <a:gd name="T18" fmla="*/ 65 w 65"/>
                <a:gd name="T19" fmla="*/ 6 h 23"/>
                <a:gd name="T20" fmla="*/ 59 w 65"/>
                <a:gd name="T21" fmla="*/ 0 h 23"/>
                <a:gd name="T22" fmla="*/ 41 w 65"/>
                <a:gd name="T23" fmla="*/ 0 h 23"/>
                <a:gd name="T24" fmla="*/ 35 w 65"/>
                <a:gd name="T25" fmla="*/ 6 h 23"/>
                <a:gd name="T26" fmla="*/ 35 w 65"/>
                <a:gd name="T27" fmla="*/ 10 h 23"/>
                <a:gd name="T28" fmla="*/ 29 w 65"/>
                <a:gd name="T29" fmla="*/ 10 h 23"/>
                <a:gd name="T30" fmla="*/ 29 w 65"/>
                <a:gd name="T31" fmla="*/ 6 h 23"/>
                <a:gd name="T32" fmla="*/ 23 w 65"/>
                <a:gd name="T33" fmla="*/ 0 h 23"/>
                <a:gd name="T34" fmla="*/ 6 w 65"/>
                <a:gd name="T35" fmla="*/ 0 h 23"/>
                <a:gd name="T36" fmla="*/ 0 w 65"/>
                <a:gd name="T37" fmla="*/ 6 h 23"/>
                <a:gd name="T38" fmla="*/ 0 w 65"/>
                <a:gd name="T39" fmla="*/ 17 h 23"/>
                <a:gd name="T40" fmla="*/ 6 w 65"/>
                <a:gd name="T41" fmla="*/ 23 h 23"/>
                <a:gd name="T42" fmla="*/ 37 w 65"/>
                <a:gd name="T43" fmla="*/ 6 h 23"/>
                <a:gd name="T44" fmla="*/ 41 w 65"/>
                <a:gd name="T45" fmla="*/ 1 h 23"/>
                <a:gd name="T46" fmla="*/ 59 w 65"/>
                <a:gd name="T47" fmla="*/ 1 h 23"/>
                <a:gd name="T48" fmla="*/ 63 w 65"/>
                <a:gd name="T49" fmla="*/ 6 h 23"/>
                <a:gd name="T50" fmla="*/ 63 w 65"/>
                <a:gd name="T51" fmla="*/ 17 h 23"/>
                <a:gd name="T52" fmla="*/ 59 w 65"/>
                <a:gd name="T53" fmla="*/ 21 h 23"/>
                <a:gd name="T54" fmla="*/ 41 w 65"/>
                <a:gd name="T55" fmla="*/ 21 h 23"/>
                <a:gd name="T56" fmla="*/ 37 w 65"/>
                <a:gd name="T57" fmla="*/ 17 h 23"/>
                <a:gd name="T58" fmla="*/ 37 w 65"/>
                <a:gd name="T59" fmla="*/ 6 h 23"/>
                <a:gd name="T60" fmla="*/ 1 w 65"/>
                <a:gd name="T61" fmla="*/ 6 h 23"/>
                <a:gd name="T62" fmla="*/ 6 w 65"/>
                <a:gd name="T63" fmla="*/ 1 h 23"/>
                <a:gd name="T64" fmla="*/ 23 w 65"/>
                <a:gd name="T65" fmla="*/ 1 h 23"/>
                <a:gd name="T66" fmla="*/ 28 w 65"/>
                <a:gd name="T67" fmla="*/ 6 h 23"/>
                <a:gd name="T68" fmla="*/ 28 w 65"/>
                <a:gd name="T69" fmla="*/ 10 h 23"/>
                <a:gd name="T70" fmla="*/ 28 w 65"/>
                <a:gd name="T71" fmla="*/ 11 h 23"/>
                <a:gd name="T72" fmla="*/ 28 w 65"/>
                <a:gd name="T73" fmla="*/ 17 h 23"/>
                <a:gd name="T74" fmla="*/ 23 w 65"/>
                <a:gd name="T75" fmla="*/ 21 h 23"/>
                <a:gd name="T76" fmla="*/ 6 w 65"/>
                <a:gd name="T77" fmla="*/ 21 h 23"/>
                <a:gd name="T78" fmla="*/ 1 w 65"/>
                <a:gd name="T79" fmla="*/ 17 h 23"/>
                <a:gd name="T80" fmla="*/ 1 w 65"/>
                <a:gd name="T8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" h="23">
                  <a:moveTo>
                    <a:pt x="6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6" y="23"/>
                    <a:pt x="29" y="20"/>
                    <a:pt x="29" y="17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20"/>
                    <a:pt x="38" y="23"/>
                    <a:pt x="41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2" y="23"/>
                    <a:pt x="65" y="20"/>
                    <a:pt x="65" y="1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2" y="0"/>
                    <a:pt x="5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0"/>
                    <a:pt x="35" y="3"/>
                    <a:pt x="35" y="6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6" y="0"/>
                    <a:pt x="2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6" y="23"/>
                  </a:cubicBezTo>
                  <a:close/>
                  <a:moveTo>
                    <a:pt x="37" y="6"/>
                  </a:moveTo>
                  <a:cubicBezTo>
                    <a:pt x="37" y="3"/>
                    <a:pt x="39" y="1"/>
                    <a:pt x="41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1" y="1"/>
                    <a:pt x="63" y="3"/>
                    <a:pt x="63" y="6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9"/>
                    <a:pt x="61" y="21"/>
                    <a:pt x="59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21"/>
                    <a:pt x="37" y="19"/>
                    <a:pt x="37" y="17"/>
                  </a:cubicBezTo>
                  <a:lnTo>
                    <a:pt x="37" y="6"/>
                  </a:lnTo>
                  <a:close/>
                  <a:moveTo>
                    <a:pt x="1" y="6"/>
                  </a:moveTo>
                  <a:cubicBezTo>
                    <a:pt x="1" y="3"/>
                    <a:pt x="3" y="1"/>
                    <a:pt x="6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1"/>
                    <a:pt x="28" y="3"/>
                    <a:pt x="28" y="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9"/>
                    <a:pt x="25" y="21"/>
                    <a:pt x="23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1" y="19"/>
                    <a:pt x="1" y="17"/>
                  </a:cubicBezTo>
                  <a:lnTo>
                    <a:pt x="1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16" name="Freeform 45"/>
            <p:cNvSpPr/>
            <p:nvPr/>
          </p:nvSpPr>
          <p:spPr bwMode="auto">
            <a:xfrm>
              <a:off x="10709" y="7856"/>
              <a:ext cx="538" cy="628"/>
            </a:xfrm>
            <a:custGeom>
              <a:avLst/>
              <a:gdLst>
                <a:gd name="T0" fmla="*/ 143 w 172"/>
                <a:gd name="T1" fmla="*/ 165 h 199"/>
                <a:gd name="T2" fmla="*/ 143 w 172"/>
                <a:gd name="T3" fmla="*/ 0 h 199"/>
                <a:gd name="T4" fmla="*/ 2 w 172"/>
                <a:gd name="T5" fmla="*/ 0 h 199"/>
                <a:gd name="T6" fmla="*/ 0 w 172"/>
                <a:gd name="T7" fmla="*/ 12 h 199"/>
                <a:gd name="T8" fmla="*/ 5 w 172"/>
                <a:gd name="T9" fmla="*/ 17 h 199"/>
                <a:gd name="T10" fmla="*/ 126 w 172"/>
                <a:gd name="T11" fmla="*/ 17 h 199"/>
                <a:gd name="T12" fmla="*/ 126 w 172"/>
                <a:gd name="T13" fmla="*/ 165 h 199"/>
                <a:gd name="T14" fmla="*/ 39 w 172"/>
                <a:gd name="T15" fmla="*/ 165 h 199"/>
                <a:gd name="T16" fmla="*/ 39 w 172"/>
                <a:gd name="T17" fmla="*/ 176 h 199"/>
                <a:gd name="T18" fmla="*/ 39 w 172"/>
                <a:gd name="T19" fmla="*/ 176 h 199"/>
                <a:gd name="T20" fmla="*/ 10 w 172"/>
                <a:gd name="T21" fmla="*/ 199 h 199"/>
                <a:gd name="T22" fmla="*/ 172 w 172"/>
                <a:gd name="T23" fmla="*/ 199 h 199"/>
                <a:gd name="T24" fmla="*/ 172 w 172"/>
                <a:gd name="T25" fmla="*/ 165 h 199"/>
                <a:gd name="T26" fmla="*/ 143 w 172"/>
                <a:gd name="T27" fmla="*/ 16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199">
                  <a:moveTo>
                    <a:pt x="143" y="165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5"/>
                    <a:pt x="1" y="9"/>
                    <a:pt x="0" y="12"/>
                  </a:cubicBezTo>
                  <a:cubicBezTo>
                    <a:pt x="2" y="13"/>
                    <a:pt x="4" y="15"/>
                    <a:pt x="5" y="1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6" y="165"/>
                    <a:pt x="126" y="165"/>
                    <a:pt x="126" y="165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7" y="186"/>
                    <a:pt x="25" y="194"/>
                    <a:pt x="10" y="199"/>
                  </a:cubicBezTo>
                  <a:cubicBezTo>
                    <a:pt x="172" y="199"/>
                    <a:pt x="172" y="199"/>
                    <a:pt x="172" y="199"/>
                  </a:cubicBezTo>
                  <a:cubicBezTo>
                    <a:pt x="172" y="165"/>
                    <a:pt x="172" y="165"/>
                    <a:pt x="172" y="165"/>
                  </a:cubicBezTo>
                  <a:lnTo>
                    <a:pt x="143" y="1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17" name="Freeform 46"/>
            <p:cNvSpPr/>
            <p:nvPr/>
          </p:nvSpPr>
          <p:spPr bwMode="auto">
            <a:xfrm>
              <a:off x="10306" y="8113"/>
              <a:ext cx="509" cy="383"/>
            </a:xfrm>
            <a:custGeom>
              <a:avLst/>
              <a:gdLst>
                <a:gd name="T0" fmla="*/ 163 w 163"/>
                <a:gd name="T1" fmla="*/ 91 h 122"/>
                <a:gd name="T2" fmla="*/ 163 w 163"/>
                <a:gd name="T3" fmla="*/ 90 h 122"/>
                <a:gd name="T4" fmla="*/ 163 w 163"/>
                <a:gd name="T5" fmla="*/ 90 h 122"/>
                <a:gd name="T6" fmla="*/ 163 w 163"/>
                <a:gd name="T7" fmla="*/ 39 h 122"/>
                <a:gd name="T8" fmla="*/ 163 w 163"/>
                <a:gd name="T9" fmla="*/ 39 h 122"/>
                <a:gd name="T10" fmla="*/ 126 w 163"/>
                <a:gd name="T11" fmla="*/ 0 h 122"/>
                <a:gd name="T12" fmla="*/ 91 w 163"/>
                <a:gd name="T13" fmla="*/ 59 h 122"/>
                <a:gd name="T14" fmla="*/ 87 w 163"/>
                <a:gd name="T15" fmla="*/ 33 h 122"/>
                <a:gd name="T16" fmla="*/ 91 w 163"/>
                <a:gd name="T17" fmla="*/ 24 h 122"/>
                <a:gd name="T18" fmla="*/ 81 w 163"/>
                <a:gd name="T19" fmla="*/ 14 h 122"/>
                <a:gd name="T20" fmla="*/ 71 w 163"/>
                <a:gd name="T21" fmla="*/ 24 h 122"/>
                <a:gd name="T22" fmla="*/ 76 w 163"/>
                <a:gd name="T23" fmla="*/ 33 h 122"/>
                <a:gd name="T24" fmla="*/ 72 w 163"/>
                <a:gd name="T25" fmla="*/ 59 h 122"/>
                <a:gd name="T26" fmla="*/ 37 w 163"/>
                <a:gd name="T27" fmla="*/ 0 h 122"/>
                <a:gd name="T28" fmla="*/ 0 w 163"/>
                <a:gd name="T29" fmla="*/ 39 h 122"/>
                <a:gd name="T30" fmla="*/ 0 w 163"/>
                <a:gd name="T31" fmla="*/ 39 h 122"/>
                <a:gd name="T32" fmla="*/ 0 w 163"/>
                <a:gd name="T33" fmla="*/ 90 h 122"/>
                <a:gd name="T34" fmla="*/ 0 w 163"/>
                <a:gd name="T35" fmla="*/ 90 h 122"/>
                <a:gd name="T36" fmla="*/ 0 w 163"/>
                <a:gd name="T37" fmla="*/ 91 h 122"/>
                <a:gd name="T38" fmla="*/ 81 w 163"/>
                <a:gd name="T39" fmla="*/ 122 h 122"/>
                <a:gd name="T40" fmla="*/ 163 w 163"/>
                <a:gd name="T41" fmla="*/ 9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" h="122">
                  <a:moveTo>
                    <a:pt x="163" y="91"/>
                  </a:move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0" y="23"/>
                    <a:pt x="146" y="9"/>
                    <a:pt x="126" y="0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9" y="31"/>
                    <a:pt x="91" y="28"/>
                    <a:pt x="91" y="24"/>
                  </a:cubicBezTo>
                  <a:cubicBezTo>
                    <a:pt x="91" y="19"/>
                    <a:pt x="87" y="14"/>
                    <a:pt x="81" y="14"/>
                  </a:cubicBezTo>
                  <a:cubicBezTo>
                    <a:pt x="76" y="14"/>
                    <a:pt x="71" y="19"/>
                    <a:pt x="71" y="24"/>
                  </a:cubicBezTo>
                  <a:cubicBezTo>
                    <a:pt x="71" y="28"/>
                    <a:pt x="73" y="31"/>
                    <a:pt x="76" y="33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9"/>
                    <a:pt x="3" y="23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108"/>
                    <a:pt x="36" y="122"/>
                    <a:pt x="81" y="122"/>
                  </a:cubicBezTo>
                  <a:cubicBezTo>
                    <a:pt x="127" y="122"/>
                    <a:pt x="163" y="108"/>
                    <a:pt x="163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18" name="Rectangle 47"/>
            <p:cNvSpPr>
              <a:spLocks noChangeArrowheads="1"/>
            </p:cNvSpPr>
            <p:nvPr/>
          </p:nvSpPr>
          <p:spPr bwMode="auto">
            <a:xfrm>
              <a:off x="10777" y="7983"/>
              <a:ext cx="281" cy="3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19" name="Rectangle 48"/>
            <p:cNvSpPr>
              <a:spLocks noChangeArrowheads="1"/>
            </p:cNvSpPr>
            <p:nvPr/>
          </p:nvSpPr>
          <p:spPr bwMode="auto">
            <a:xfrm>
              <a:off x="10777" y="8056"/>
              <a:ext cx="281" cy="3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20" name="Rectangle 49"/>
            <p:cNvSpPr>
              <a:spLocks noChangeArrowheads="1"/>
            </p:cNvSpPr>
            <p:nvPr/>
          </p:nvSpPr>
          <p:spPr bwMode="auto">
            <a:xfrm>
              <a:off x="10855" y="8127"/>
              <a:ext cx="203" cy="3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21" name="Rectangle 50"/>
            <p:cNvSpPr>
              <a:spLocks noChangeArrowheads="1"/>
            </p:cNvSpPr>
            <p:nvPr/>
          </p:nvSpPr>
          <p:spPr bwMode="auto">
            <a:xfrm>
              <a:off x="10855" y="8200"/>
              <a:ext cx="203" cy="3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22" name="Rectangle 51"/>
            <p:cNvSpPr>
              <a:spLocks noChangeArrowheads="1"/>
            </p:cNvSpPr>
            <p:nvPr/>
          </p:nvSpPr>
          <p:spPr bwMode="auto">
            <a:xfrm>
              <a:off x="10855" y="8273"/>
              <a:ext cx="203" cy="3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234" name="组合 233"/>
          <p:cNvGrpSpPr/>
          <p:nvPr/>
        </p:nvGrpSpPr>
        <p:grpSpPr>
          <a:xfrm>
            <a:off x="7762669" y="2978212"/>
            <a:ext cx="420474" cy="491670"/>
            <a:chOff x="7863393" y="4010892"/>
            <a:chExt cx="796925" cy="931863"/>
          </a:xfrm>
          <a:solidFill>
            <a:schemeClr val="bg1"/>
          </a:solidFill>
        </p:grpSpPr>
        <p:sp>
          <p:nvSpPr>
            <p:cNvPr id="255" name="Freeform 103"/>
            <p:cNvSpPr/>
            <p:nvPr/>
          </p:nvSpPr>
          <p:spPr bwMode="auto">
            <a:xfrm>
              <a:off x="7998330" y="4168054"/>
              <a:ext cx="315913" cy="79375"/>
            </a:xfrm>
            <a:custGeom>
              <a:avLst/>
              <a:gdLst>
                <a:gd name="T0" fmla="*/ 36 w 199"/>
                <a:gd name="T1" fmla="*/ 33 h 50"/>
                <a:gd name="T2" fmla="*/ 164 w 199"/>
                <a:gd name="T3" fmla="*/ 33 h 50"/>
                <a:gd name="T4" fmla="*/ 164 w 199"/>
                <a:gd name="T5" fmla="*/ 50 h 50"/>
                <a:gd name="T6" fmla="*/ 199 w 199"/>
                <a:gd name="T7" fmla="*/ 50 h 50"/>
                <a:gd name="T8" fmla="*/ 199 w 199"/>
                <a:gd name="T9" fmla="*/ 0 h 50"/>
                <a:gd name="T10" fmla="*/ 0 w 199"/>
                <a:gd name="T11" fmla="*/ 0 h 50"/>
                <a:gd name="T12" fmla="*/ 0 w 199"/>
                <a:gd name="T13" fmla="*/ 50 h 50"/>
                <a:gd name="T14" fmla="*/ 36 w 199"/>
                <a:gd name="T15" fmla="*/ 50 h 50"/>
                <a:gd name="T16" fmla="*/ 36 w 199"/>
                <a:gd name="T17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0">
                  <a:moveTo>
                    <a:pt x="36" y="33"/>
                  </a:moveTo>
                  <a:lnTo>
                    <a:pt x="164" y="33"/>
                  </a:lnTo>
                  <a:lnTo>
                    <a:pt x="164" y="50"/>
                  </a:lnTo>
                  <a:lnTo>
                    <a:pt x="199" y="50"/>
                  </a:lnTo>
                  <a:lnTo>
                    <a:pt x="199" y="0"/>
                  </a:lnTo>
                  <a:lnTo>
                    <a:pt x="0" y="0"/>
                  </a:lnTo>
                  <a:lnTo>
                    <a:pt x="0" y="50"/>
                  </a:lnTo>
                  <a:lnTo>
                    <a:pt x="36" y="50"/>
                  </a:lnTo>
                  <a:lnTo>
                    <a:pt x="36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56" name="Freeform 104"/>
            <p:cNvSpPr>
              <a:spLocks noEditPoints="1"/>
            </p:cNvSpPr>
            <p:nvPr/>
          </p:nvSpPr>
          <p:spPr bwMode="auto">
            <a:xfrm>
              <a:off x="7871330" y="4341092"/>
              <a:ext cx="577850" cy="508000"/>
            </a:xfrm>
            <a:custGeom>
              <a:avLst/>
              <a:gdLst>
                <a:gd name="T0" fmla="*/ 154 w 154"/>
                <a:gd name="T1" fmla="*/ 117 h 135"/>
                <a:gd name="T2" fmla="*/ 118 w 154"/>
                <a:gd name="T3" fmla="*/ 12 h 135"/>
                <a:gd name="T4" fmla="*/ 118 w 154"/>
                <a:gd name="T5" fmla="*/ 0 h 135"/>
                <a:gd name="T6" fmla="*/ 103 w 154"/>
                <a:gd name="T7" fmla="*/ 0 h 135"/>
                <a:gd name="T8" fmla="*/ 103 w 154"/>
                <a:gd name="T9" fmla="*/ 14 h 135"/>
                <a:gd name="T10" fmla="*/ 124 w 154"/>
                <a:gd name="T11" fmla="*/ 74 h 135"/>
                <a:gd name="T12" fmla="*/ 29 w 154"/>
                <a:gd name="T13" fmla="*/ 74 h 135"/>
                <a:gd name="T14" fmla="*/ 49 w 154"/>
                <a:gd name="T15" fmla="*/ 14 h 135"/>
                <a:gd name="T16" fmla="*/ 49 w 154"/>
                <a:gd name="T17" fmla="*/ 0 h 135"/>
                <a:gd name="T18" fmla="*/ 34 w 154"/>
                <a:gd name="T19" fmla="*/ 0 h 135"/>
                <a:gd name="T20" fmla="*/ 34 w 154"/>
                <a:gd name="T21" fmla="*/ 12 h 135"/>
                <a:gd name="T22" fmla="*/ 0 w 154"/>
                <a:gd name="T23" fmla="*/ 117 h 135"/>
                <a:gd name="T24" fmla="*/ 24 w 154"/>
                <a:gd name="T25" fmla="*/ 135 h 135"/>
                <a:gd name="T26" fmla="*/ 129 w 154"/>
                <a:gd name="T27" fmla="*/ 135 h 135"/>
                <a:gd name="T28" fmla="*/ 154 w 154"/>
                <a:gd name="T29" fmla="*/ 117 h 135"/>
                <a:gd name="T30" fmla="*/ 129 w 154"/>
                <a:gd name="T31" fmla="*/ 121 h 135"/>
                <a:gd name="T32" fmla="*/ 24 w 154"/>
                <a:gd name="T33" fmla="*/ 121 h 135"/>
                <a:gd name="T34" fmla="*/ 15 w 154"/>
                <a:gd name="T35" fmla="*/ 117 h 135"/>
                <a:gd name="T36" fmla="*/ 26 w 154"/>
                <a:gd name="T37" fmla="*/ 83 h 135"/>
                <a:gd name="T38" fmla="*/ 127 w 154"/>
                <a:gd name="T39" fmla="*/ 83 h 135"/>
                <a:gd name="T40" fmla="*/ 139 w 154"/>
                <a:gd name="T41" fmla="*/ 117 h 135"/>
                <a:gd name="T42" fmla="*/ 129 w 154"/>
                <a:gd name="T43" fmla="*/ 12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4" h="135">
                  <a:moveTo>
                    <a:pt x="154" y="117"/>
                  </a:moveTo>
                  <a:cubicBezTo>
                    <a:pt x="118" y="12"/>
                    <a:pt x="118" y="12"/>
                    <a:pt x="118" y="12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7"/>
                    <a:pt x="11" y="135"/>
                    <a:pt x="24" y="135"/>
                  </a:cubicBezTo>
                  <a:cubicBezTo>
                    <a:pt x="129" y="135"/>
                    <a:pt x="129" y="135"/>
                    <a:pt x="129" y="135"/>
                  </a:cubicBezTo>
                  <a:cubicBezTo>
                    <a:pt x="143" y="135"/>
                    <a:pt x="154" y="127"/>
                    <a:pt x="154" y="117"/>
                  </a:cubicBezTo>
                  <a:close/>
                  <a:moveTo>
                    <a:pt x="129" y="121"/>
                  </a:moveTo>
                  <a:cubicBezTo>
                    <a:pt x="24" y="121"/>
                    <a:pt x="24" y="121"/>
                    <a:pt x="24" y="121"/>
                  </a:cubicBezTo>
                  <a:cubicBezTo>
                    <a:pt x="19" y="121"/>
                    <a:pt x="16" y="119"/>
                    <a:pt x="15" y="117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39" y="117"/>
                    <a:pt x="139" y="117"/>
                    <a:pt x="139" y="117"/>
                  </a:cubicBezTo>
                  <a:cubicBezTo>
                    <a:pt x="137" y="119"/>
                    <a:pt x="134" y="121"/>
                    <a:pt x="12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57" name="Freeform 105"/>
            <p:cNvSpPr/>
            <p:nvPr/>
          </p:nvSpPr>
          <p:spPr bwMode="auto">
            <a:xfrm>
              <a:off x="7863393" y="4010892"/>
              <a:ext cx="796925" cy="931863"/>
            </a:xfrm>
            <a:custGeom>
              <a:avLst/>
              <a:gdLst>
                <a:gd name="T0" fmla="*/ 197 w 212"/>
                <a:gd name="T1" fmla="*/ 233 h 248"/>
                <a:gd name="T2" fmla="*/ 182 w 212"/>
                <a:gd name="T3" fmla="*/ 233 h 248"/>
                <a:gd name="T4" fmla="*/ 182 w 212"/>
                <a:gd name="T5" fmla="*/ 83 h 248"/>
                <a:gd name="T6" fmla="*/ 202 w 212"/>
                <a:gd name="T7" fmla="*/ 83 h 248"/>
                <a:gd name="T8" fmla="*/ 202 w 212"/>
                <a:gd name="T9" fmla="*/ 68 h 248"/>
                <a:gd name="T10" fmla="*/ 182 w 212"/>
                <a:gd name="T11" fmla="*/ 68 h 248"/>
                <a:gd name="T12" fmla="*/ 182 w 212"/>
                <a:gd name="T13" fmla="*/ 0 h 248"/>
                <a:gd name="T14" fmla="*/ 167 w 212"/>
                <a:gd name="T15" fmla="*/ 0 h 248"/>
                <a:gd name="T16" fmla="*/ 167 w 212"/>
                <a:gd name="T17" fmla="*/ 68 h 248"/>
                <a:gd name="T18" fmla="*/ 0 w 212"/>
                <a:gd name="T19" fmla="*/ 68 h 248"/>
                <a:gd name="T20" fmla="*/ 0 w 212"/>
                <a:gd name="T21" fmla="*/ 83 h 248"/>
                <a:gd name="T22" fmla="*/ 167 w 212"/>
                <a:gd name="T23" fmla="*/ 83 h 248"/>
                <a:gd name="T24" fmla="*/ 167 w 212"/>
                <a:gd name="T25" fmla="*/ 233 h 248"/>
                <a:gd name="T26" fmla="*/ 151 w 212"/>
                <a:gd name="T27" fmla="*/ 233 h 248"/>
                <a:gd name="T28" fmla="*/ 136 w 212"/>
                <a:gd name="T29" fmla="*/ 240 h 248"/>
                <a:gd name="T30" fmla="*/ 136 w 212"/>
                <a:gd name="T31" fmla="*/ 248 h 248"/>
                <a:gd name="T32" fmla="*/ 212 w 212"/>
                <a:gd name="T33" fmla="*/ 248 h 248"/>
                <a:gd name="T34" fmla="*/ 212 w 212"/>
                <a:gd name="T35" fmla="*/ 240 h 248"/>
                <a:gd name="T36" fmla="*/ 197 w 212"/>
                <a:gd name="T37" fmla="*/ 23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2" h="248">
                  <a:moveTo>
                    <a:pt x="197" y="233"/>
                  </a:moveTo>
                  <a:cubicBezTo>
                    <a:pt x="182" y="233"/>
                    <a:pt x="182" y="233"/>
                    <a:pt x="182" y="233"/>
                  </a:cubicBezTo>
                  <a:cubicBezTo>
                    <a:pt x="182" y="83"/>
                    <a:pt x="182" y="83"/>
                    <a:pt x="182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202" y="68"/>
                    <a:pt x="202" y="68"/>
                    <a:pt x="20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67" y="83"/>
                    <a:pt x="167" y="83"/>
                    <a:pt x="167" y="83"/>
                  </a:cubicBezTo>
                  <a:cubicBezTo>
                    <a:pt x="167" y="233"/>
                    <a:pt x="167" y="233"/>
                    <a:pt x="167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43" y="233"/>
                    <a:pt x="136" y="236"/>
                    <a:pt x="136" y="240"/>
                  </a:cubicBezTo>
                  <a:cubicBezTo>
                    <a:pt x="136" y="248"/>
                    <a:pt x="136" y="248"/>
                    <a:pt x="136" y="248"/>
                  </a:cubicBezTo>
                  <a:cubicBezTo>
                    <a:pt x="212" y="248"/>
                    <a:pt x="212" y="248"/>
                    <a:pt x="212" y="248"/>
                  </a:cubicBezTo>
                  <a:cubicBezTo>
                    <a:pt x="212" y="240"/>
                    <a:pt x="212" y="240"/>
                    <a:pt x="212" y="240"/>
                  </a:cubicBezTo>
                  <a:cubicBezTo>
                    <a:pt x="212" y="236"/>
                    <a:pt x="205" y="233"/>
                    <a:pt x="197" y="2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58" name="Oval 106"/>
            <p:cNvSpPr>
              <a:spLocks noChangeArrowheads="1"/>
            </p:cNvSpPr>
            <p:nvPr/>
          </p:nvSpPr>
          <p:spPr bwMode="auto">
            <a:xfrm>
              <a:off x="8190418" y="4736379"/>
              <a:ext cx="30163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59" name="Oval 107"/>
            <p:cNvSpPr>
              <a:spLocks noChangeArrowheads="1"/>
            </p:cNvSpPr>
            <p:nvPr/>
          </p:nvSpPr>
          <p:spPr bwMode="auto">
            <a:xfrm>
              <a:off x="8253918" y="4664942"/>
              <a:ext cx="30163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60" name="Oval 108"/>
            <p:cNvSpPr>
              <a:spLocks noChangeArrowheads="1"/>
            </p:cNvSpPr>
            <p:nvPr/>
          </p:nvSpPr>
          <p:spPr bwMode="auto">
            <a:xfrm>
              <a:off x="8269793" y="4720504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61" name="Oval 109"/>
            <p:cNvSpPr>
              <a:spLocks noChangeArrowheads="1"/>
            </p:cNvSpPr>
            <p:nvPr/>
          </p:nvSpPr>
          <p:spPr bwMode="auto">
            <a:xfrm>
              <a:off x="7998330" y="4750667"/>
              <a:ext cx="30163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62" name="Oval 110"/>
            <p:cNvSpPr>
              <a:spLocks noChangeArrowheads="1"/>
            </p:cNvSpPr>
            <p:nvPr/>
          </p:nvSpPr>
          <p:spPr bwMode="auto">
            <a:xfrm>
              <a:off x="7984043" y="4679229"/>
              <a:ext cx="30163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1111250" y="1290493"/>
            <a:ext cx="1198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+mn-ea"/>
              </a:rPr>
              <a:t>生态问题：</a:t>
            </a:r>
            <a:endParaRPr lang="zh-CN" altLang="en-US" sz="1600" b="1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+mn-ea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111250" y="1809115"/>
            <a:ext cx="28803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20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物种多样性锐减</a:t>
            </a:r>
            <a:endParaRPr lang="zh-CN" altLang="en-US" sz="20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pic>
        <p:nvPicPr>
          <p:cNvPr id="3" name="图片 2" descr="Ringed-Plover-by-Rob-Porter-July-12th-23-Normandy-Marsh--600x4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0885" y="2014220"/>
            <a:ext cx="2346325" cy="16973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350885" y="3873818"/>
            <a:ext cx="5080000" cy="245110"/>
          </a:xfrm>
          <a:prstGeom prst="rect">
            <a:avLst/>
          </a:prstGeom>
        </p:spPr>
        <p:txBody>
          <a:bodyPr>
            <a:spAutoFit/>
          </a:bodyPr>
          <a:p>
            <a:pPr marL="0" indent="0"/>
            <a:r>
              <a:rPr lang="zh-CN" altLang="en-US" sz="1000" b="1" i="0">
                <a:solidFill>
                  <a:srgbClr val="757575"/>
                </a:solidFill>
                <a:latin typeface="Oxygen"/>
                <a:ea typeface="Oxygen"/>
              </a:rPr>
              <a:t>罗布</a:t>
            </a:r>
            <a:r>
              <a:rPr lang="en-US" altLang="zh-CN" sz="1000" b="1" i="0">
                <a:solidFill>
                  <a:srgbClr val="757575"/>
                </a:solidFill>
                <a:latin typeface="Oxygen"/>
                <a:ea typeface="Oxygen"/>
              </a:rPr>
              <a:t>·</a:t>
            </a:r>
            <a:r>
              <a:rPr lang="zh-CN" altLang="en-US" sz="1000" b="1" i="0">
                <a:solidFill>
                  <a:srgbClr val="757575"/>
                </a:solidFill>
                <a:latin typeface="Oxygen"/>
                <a:ea typeface="Oxygen"/>
              </a:rPr>
              <a:t>波特于汉普郡拍摄到的的环颈鸻</a:t>
            </a:r>
            <a:endParaRPr lang="zh-CN" altLang="en-US" sz="1000" b="1" i="0">
              <a:solidFill>
                <a:srgbClr val="757575"/>
              </a:solidFill>
              <a:latin typeface="Oxygen"/>
              <a:ea typeface="Oxygen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1235" y="2875280"/>
            <a:ext cx="23679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200000"/>
              </a:lnSpc>
            </a:pPr>
            <a:r>
              <a:rPr lang="zh-CN" altLang="en-US" sz="20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气候变化引发</a:t>
            </a:r>
            <a:r>
              <a:rPr lang="zh-CN" altLang="en-US" sz="20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生物栖息地丧失风险</a:t>
            </a:r>
            <a:endParaRPr lang="zh-CN" altLang="en-US" sz="20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pic>
        <p:nvPicPr>
          <p:cNvPr id="16" name="图片 15" descr="大括号-右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71140" y="2014220"/>
            <a:ext cx="2261235" cy="226123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606925" y="1809115"/>
            <a:ext cx="2880360" cy="2413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体现于当地鸟类生存情况上：</a:t>
            </a:r>
            <a:endParaRPr lang="zh-CN" altLang="en-US" sz="12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en-US" altLang="zh-CN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1.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小斑啄木鸟的数量明显减少（数据来自</a:t>
            </a:r>
            <a:r>
              <a:rPr lang="en-US" altLang="zh-CN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Hampshire Ornithological Society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的、于</a:t>
            </a:r>
            <a:r>
              <a:rPr lang="en-US" altLang="zh-CN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2022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年的调查报告）</a:t>
            </a:r>
            <a:endParaRPr lang="zh-CN" altLang="en-US" sz="12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en-US" altLang="zh-CN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2.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环颈鸻栖息地受海平面上升影响，若不加干预，其栖息地将来有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丧失风险</a:t>
            </a:r>
            <a:endParaRPr lang="zh-CN" altLang="en-US" sz="12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11250" y="4275628"/>
            <a:ext cx="1198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+mn-ea"/>
              </a:rPr>
              <a:t>社会问题：</a:t>
            </a:r>
            <a:endParaRPr lang="zh-CN" altLang="en-US" sz="1600" b="1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11250" y="4813935"/>
            <a:ext cx="8799195" cy="2413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en-US" altLang="zh-CN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1.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严重的社会不平等。汉普郡表面上是英格兰“最不贫困”的当局之一，但内部两极分化严重。</a:t>
            </a:r>
            <a:endParaRPr lang="zh-CN" altLang="en-US" sz="12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endParaRPr lang="en-US" altLang="zh-CN" sz="12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en-US" altLang="zh-CN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2.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本地财富流失与“贫困之城”悖论。南安普敦“每年数十亿英镑商品流经”，却是英国最贫困城市之一</a:t>
            </a:r>
            <a:endParaRPr lang="zh-CN" altLang="en-US" sz="12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" name="椭圆 69"/>
          <p:cNvSpPr/>
          <p:nvPr/>
        </p:nvSpPr>
        <p:spPr>
          <a:xfrm>
            <a:off x="204470" y="283845"/>
            <a:ext cx="737235" cy="737235"/>
          </a:xfrm>
          <a:prstGeom prst="ellipse">
            <a:avLst/>
          </a:prstGeom>
          <a:solidFill>
            <a:srgbClr val="014924"/>
          </a:solidFill>
          <a:ln>
            <a:solidFill>
              <a:srgbClr val="014924"/>
            </a:solidFill>
          </a:ln>
          <a:effectLst>
            <a:outerShdw blurRad="127000" dist="38100" dir="2700000" sx="101000" sy="101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03</a:t>
            </a:r>
            <a:endParaRPr lang="en-US" altLang="zh-CN"/>
          </a:p>
        </p:txBody>
      </p:sp>
      <p:sp>
        <p:nvSpPr>
          <p:cNvPr id="71" name="文本框 70"/>
          <p:cNvSpPr txBox="1"/>
          <p:nvPr/>
        </p:nvSpPr>
        <p:spPr>
          <a:xfrm>
            <a:off x="1111250" y="321945"/>
            <a:ext cx="3459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汉普郡的甜甜圈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应用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0" name="文本框 119"/>
          <p:cNvSpPr txBox="1"/>
          <p:nvPr>
            <p:custDataLst>
              <p:tags r:id="rId1"/>
            </p:custDataLst>
          </p:nvPr>
        </p:nvSpPr>
        <p:spPr>
          <a:xfrm>
            <a:off x="1111250" y="1061720"/>
            <a:ext cx="2520950" cy="6318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en-US" altLang="zh-CN" sz="1400" b="1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1.Wessex Live Labs 2</a:t>
            </a:r>
            <a:r>
              <a:rPr lang="zh-CN" altLang="en-US" sz="1400" b="1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项目</a:t>
            </a:r>
            <a:endParaRPr lang="zh-CN" altLang="en-US" sz="1400" b="1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endParaRPr lang="zh-CN" altLang="en-US" sz="1400" b="1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1111250" y="4125595"/>
            <a:ext cx="5469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en-US" altLang="zh-CN" sz="1200" b="1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2.Southampton Climate Action Network</a:t>
            </a:r>
            <a:endParaRPr lang="zh-CN" altLang="en-US" sz="1200" b="1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pic>
        <p:nvPicPr>
          <p:cNvPr id="13" name="图片 12" descr="screenshot-2024-06-28-164253_cro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250" y="1755140"/>
            <a:ext cx="3256280" cy="185674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39875" y="3718560"/>
            <a:ext cx="239903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/>
              <a:t>汉普郡官方发布的此项目宣传图片</a:t>
            </a:r>
            <a:endParaRPr lang="zh-CN" altLang="en-US" sz="1000"/>
          </a:p>
        </p:txBody>
      </p:sp>
      <p:sp>
        <p:nvSpPr>
          <p:cNvPr id="18" name="文本框 17"/>
          <p:cNvSpPr txBox="1"/>
          <p:nvPr/>
        </p:nvSpPr>
        <p:spPr>
          <a:xfrm>
            <a:off x="4940300" y="1550670"/>
            <a:ext cx="6515100" cy="2413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由汉普郡联合其他郡推行的</a:t>
            </a:r>
            <a:r>
              <a:rPr lang="en-US" altLang="zh-CN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“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零排放</a:t>
            </a:r>
            <a:r>
              <a:rPr lang="en-US" altLang="zh-CN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”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公路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项目</a:t>
            </a:r>
            <a:endParaRPr lang="zh-CN" altLang="en-US" sz="12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项目中明确提及并使用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了“</a:t>
            </a:r>
            <a:r>
              <a:rPr lang="en-US" altLang="zh-CN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Highways Doughnut Toolkit”（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高速公路甜甜圈工具包）</a:t>
            </a:r>
            <a:endParaRPr lang="zh-CN" altLang="en-US" sz="12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该工具包将甜甜圈框架转化为公路维护部门的操作规范，涵盖碳预算设定、材料低碳替代标准、车辆排放管理等具体内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容，成功将甜甜圈框架转化为公路部门碳预算和材料选择的实操工具。</a:t>
            </a:r>
            <a:endParaRPr lang="zh-CN" altLang="en-US" sz="12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11250" y="4711065"/>
            <a:ext cx="6515100" cy="2413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由民间各组织（如：南安普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敦大学）合作推行的</a:t>
            </a:r>
            <a:r>
              <a:rPr lang="en-US" altLang="zh-CN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“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甜甜圈经济学</a:t>
            </a:r>
            <a:r>
              <a:rPr lang="en-US" altLang="zh-CN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”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宣传与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行动项目</a:t>
            </a:r>
            <a:endParaRPr lang="zh-CN" altLang="en-US" sz="12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通过建立甜甜圈工作坊等形式在民间介绍甜甜圈经济学，介绍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甜甜圈模型的运作方式。</a:t>
            </a:r>
            <a:endParaRPr lang="zh-CN" altLang="en-US" sz="12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  <a:p>
            <a:pPr indent="0" algn="l" fontAlgn="auto">
              <a:lnSpc>
                <a:spcPct val="200000"/>
              </a:lnSpc>
            </a:pP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同时也会在大学中组织甜甜圈经济学的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研讨会。</a:t>
            </a:r>
            <a:endParaRPr lang="zh-CN" altLang="en-US" sz="12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pic>
        <p:nvPicPr>
          <p:cNvPr id="17" name="图片 16" descr="1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9465" y="4125595"/>
            <a:ext cx="2256790" cy="1692910"/>
          </a:xfrm>
          <a:prstGeom prst="rect">
            <a:avLst/>
          </a:prstGeom>
        </p:spPr>
      </p:pic>
      <p:pic>
        <p:nvPicPr>
          <p:cNvPr id="19" name="图片 18" descr="crafty-doughnut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98025" y="4125595"/>
            <a:ext cx="2256155" cy="169227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437120" y="5979795"/>
            <a:ext cx="42906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/>
              <a:t>左图：于南安普顿大学举行的研讨会</a:t>
            </a:r>
            <a:r>
              <a:rPr lang="en-US" altLang="zh-CN" sz="1000"/>
              <a:t> </a:t>
            </a:r>
            <a:r>
              <a:rPr lang="zh-CN" altLang="en-US" sz="1000"/>
              <a:t>右图：民间甜甜圈工作坊活动实拍</a:t>
            </a:r>
            <a:endParaRPr lang="zh-CN" altLang="en-US" sz="1000"/>
          </a:p>
        </p:txBody>
      </p:sp>
    </p:spTree>
    <p:custDataLst>
      <p:tags r:id="rId6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" name="椭圆 69"/>
          <p:cNvSpPr/>
          <p:nvPr/>
        </p:nvSpPr>
        <p:spPr>
          <a:xfrm>
            <a:off x="204470" y="283845"/>
            <a:ext cx="737235" cy="737235"/>
          </a:xfrm>
          <a:prstGeom prst="ellipse">
            <a:avLst/>
          </a:prstGeom>
          <a:solidFill>
            <a:srgbClr val="014924"/>
          </a:solidFill>
          <a:ln>
            <a:solidFill>
              <a:srgbClr val="014924"/>
            </a:solidFill>
          </a:ln>
          <a:effectLst>
            <a:outerShdw blurRad="127000" dist="38100" dir="2700000" sx="101000" sy="101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04</a:t>
            </a:r>
            <a:endParaRPr lang="en-US" altLang="zh-CN"/>
          </a:p>
        </p:txBody>
      </p:sp>
      <p:sp>
        <p:nvSpPr>
          <p:cNvPr id="71" name="文本框 70"/>
          <p:cNvSpPr txBox="1"/>
          <p:nvPr/>
        </p:nvSpPr>
        <p:spPr>
          <a:xfrm>
            <a:off x="1111250" y="321945"/>
            <a:ext cx="4801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汉普郡的甜甜圈应用对中国的启示</a:t>
            </a:r>
            <a:endParaRPr lang="zh-CN" sz="24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上箭头 11"/>
          <p:cNvSpPr/>
          <p:nvPr/>
        </p:nvSpPr>
        <p:spPr>
          <a:xfrm>
            <a:off x="1390650" y="2259330"/>
            <a:ext cx="210185" cy="2473325"/>
          </a:xfrm>
          <a:prstGeom prst="upArrow">
            <a:avLst/>
          </a:prstGeom>
          <a:solidFill>
            <a:schemeClr val="tx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1724660" y="2259330"/>
            <a:ext cx="179070" cy="2546985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5" name="文本框 94"/>
          <p:cNvSpPr txBox="1"/>
          <p:nvPr/>
        </p:nvSpPr>
        <p:spPr>
          <a:xfrm>
            <a:off x="1012190" y="1443990"/>
            <a:ext cx="46545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20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政府主导：</a:t>
            </a:r>
            <a:r>
              <a:rPr lang="en-US" altLang="zh-CN" sz="16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Wessex Live Lab2</a:t>
            </a:r>
            <a:r>
              <a:rPr lang="zh-CN" altLang="en-US" sz="20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项目</a:t>
            </a:r>
            <a:endParaRPr lang="zh-CN" altLang="en-US" sz="20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3570" y="4841240"/>
            <a:ext cx="53403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20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民间推行：</a:t>
            </a:r>
            <a:r>
              <a:rPr lang="en-US" altLang="zh-CN" sz="16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Southampton Climate Action Network</a:t>
            </a:r>
            <a:endParaRPr lang="en-US" altLang="zh-CN" sz="16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pic>
        <p:nvPicPr>
          <p:cNvPr id="15" name="图片 14" descr="大括号-右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22570" y="1715770"/>
            <a:ext cx="1308100" cy="376364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729730" y="4552950"/>
            <a:ext cx="28803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可借助锚定机构对地区居民进行生态知识普及以及项目推行</a:t>
            </a:r>
            <a:endParaRPr lang="zh-CN" altLang="en-US" sz="12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29730" y="1715770"/>
            <a:ext cx="2880360" cy="2413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根据</a:t>
            </a:r>
            <a:r>
              <a:rPr lang="en-US" altLang="zh-CN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Wessex Live Labs 2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项目中甜甜圈工具包式的实践方</a:t>
            </a:r>
            <a:r>
              <a:rPr lang="zh-CN" altLang="en-US" sz="12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法将甜甜圈框架拆解为具体行业的操作规范</a:t>
            </a:r>
            <a:endParaRPr lang="zh-CN" altLang="en-US" sz="12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8247970-501565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85" y="2759710"/>
            <a:ext cx="11803380" cy="39751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22295" y="818515"/>
            <a:ext cx="609600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4400" b="1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+mn-ea"/>
              </a:rPr>
              <a:t>感谢聆听</a:t>
            </a:r>
            <a:endParaRPr lang="zh-CN" altLang="en-US" sz="4400" b="1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+mn-ea"/>
            </a:endParaRPr>
          </a:p>
        </p:txBody>
      </p:sp>
      <p:sp>
        <p:nvSpPr>
          <p:cNvPr id="95" name="文本框 94"/>
          <p:cNvSpPr txBox="1"/>
          <p:nvPr>
            <p:custDataLst>
              <p:tags r:id="rId2"/>
            </p:custDataLst>
          </p:nvPr>
        </p:nvSpPr>
        <p:spPr>
          <a:xfrm>
            <a:off x="3568700" y="1888490"/>
            <a:ext cx="52025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200000"/>
              </a:lnSpc>
            </a:pPr>
            <a:r>
              <a:rPr lang="en-US" altLang="zh-CN" sz="10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Thank you for listening</a:t>
            </a:r>
            <a:r>
              <a:rPr lang="zh-CN" altLang="en-US" sz="10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+mn-ea"/>
                <a:sym typeface="Arial" panose="020B0604020202020204" pitchFamily="34" charset="0"/>
              </a:rPr>
              <a:t>！</a:t>
            </a:r>
            <a:endParaRPr lang="zh-CN" altLang="en-US" sz="10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3.xml><?xml version="1.0" encoding="utf-8"?>
<p:tagLst xmlns:p="http://schemas.openxmlformats.org/presentationml/2006/main">
  <p:tag name="KSO_WM_DIAGRAM_VIRTUALLY_FRAME" val="{&quot;height&quot;:467.95,&quot;left&quot;:5.9,&quot;top&quot;:37.15,&quot;width&quot;:784.9}"/>
</p:tagLst>
</file>

<file path=ppt/tags/tag64.xml><?xml version="1.0" encoding="utf-8"?>
<p:tagLst xmlns:p="http://schemas.openxmlformats.org/presentationml/2006/main">
  <p:tag name="KSO_WM_DIAGRAM_VIRTUALLY_FRAME" val="{&quot;height&quot;:467.95,&quot;left&quot;:5.9,&quot;top&quot;:37.15,&quot;width&quot;:784.9}"/>
</p:tagLst>
</file>

<file path=ppt/tags/tag65.xml><?xml version="1.0" encoding="utf-8"?>
<p:tagLst xmlns:p="http://schemas.openxmlformats.org/presentationml/2006/main">
  <p:tag name="KSO_WM_DIAGRAM_VIRTUALLY_FRAME" val="{&quot;height&quot;:467.95,&quot;left&quot;:5.9,&quot;top&quot;:37.15,&quot;width&quot;:784.9}"/>
</p:tagLst>
</file>

<file path=ppt/tags/tag66.xml><?xml version="1.0" encoding="utf-8"?>
<p:tagLst xmlns:p="http://schemas.openxmlformats.org/presentationml/2006/main">
  <p:tag name="KSO_WM_DIAGRAM_VIRTUALLY_FRAME" val="{&quot;height&quot;:467.95,&quot;left&quot;:5.9,&quot;top&quot;:37.15,&quot;width&quot;:784.9}"/>
</p:tagLst>
</file>

<file path=ppt/tags/tag67.xml><?xml version="1.0" encoding="utf-8"?>
<p:tagLst xmlns:p="http://schemas.openxmlformats.org/presentationml/2006/main">
  <p:tag name="KSO_WM_DIAGRAM_VIRTUALLY_FRAME" val="{&quot;height&quot;:467.95,&quot;left&quot;:5.9,&quot;top&quot;:37.15,&quot;width&quot;:784.9}"/>
</p:tagLst>
</file>

<file path=ppt/tags/tag68.xml><?xml version="1.0" encoding="utf-8"?>
<p:tagLst xmlns:p="http://schemas.openxmlformats.org/presentationml/2006/main">
  <p:tag name="KSO_WM_DIAGRAM_VIRTUALLY_FRAME" val="{&quot;height&quot;:467.95,&quot;left&quot;:5.9,&quot;top&quot;:37.15,&quot;width&quot;:784.9}"/>
</p:tagLst>
</file>

<file path=ppt/tags/tag69.xml><?xml version="1.0" encoding="utf-8"?>
<p:tagLst xmlns:p="http://schemas.openxmlformats.org/presentationml/2006/main">
  <p:tag name="KSO_WM_DIAGRAM_VIRTUALLY_FRAME" val="{&quot;height&quot;:467.95,&quot;left&quot;:5.9,&quot;top&quot;:37.15,&quot;width&quot;:784.9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67.95,&quot;left&quot;:5.9,&quot;top&quot;:37.15,&quot;width&quot;:784.9}"/>
</p:tagLst>
</file>

<file path=ppt/tags/tag71.xml><?xml version="1.0" encoding="utf-8"?>
<p:tagLst xmlns:p="http://schemas.openxmlformats.org/presentationml/2006/main">
  <p:tag name="KSO_WM_DIAGRAM_VIRTUALLY_FRAME" val="{&quot;height&quot;:467.95,&quot;left&quot;:5.9,&quot;top&quot;:37.15,&quot;width&quot;:784.9}"/>
</p:tagLst>
</file>

<file path=ppt/tags/tag72.xml><?xml version="1.0" encoding="utf-8"?>
<p:tagLst xmlns:p="http://schemas.openxmlformats.org/presentationml/2006/main">
  <p:tag name="KSO_WM_DIAGRAM_VIRTUALLY_FRAME" val="{&quot;height&quot;:467.95,&quot;left&quot;:5.9,&quot;top&quot;:37.15,&quot;width&quot;:784.9}"/>
</p:tagLst>
</file>

<file path=ppt/tags/tag73.xml><?xml version="1.0" encoding="utf-8"?>
<p:tagLst xmlns:p="http://schemas.openxmlformats.org/presentationml/2006/main">
  <p:tag name="KSO_WM_DIAGRAM_VIRTUALLY_FRAME" val="{&quot;height&quot;:467.95,&quot;left&quot;:5.9,&quot;top&quot;:37.15,&quot;width&quot;:784.9}"/>
</p:tagLst>
</file>

<file path=ppt/tags/tag74.xml><?xml version="1.0" encoding="utf-8"?>
<p:tagLst xmlns:p="http://schemas.openxmlformats.org/presentationml/2006/main">
  <p:tag name="KSO_WM_DIAGRAM_VIRTUALLY_FRAME" val="{&quot;height&quot;:467.95,&quot;left&quot;:5.9,&quot;top&quot;:37.15,&quot;width&quot;:784.9}"/>
</p:tagLst>
</file>

<file path=ppt/tags/tag75.xml><?xml version="1.0" encoding="utf-8"?>
<p:tagLst xmlns:p="http://schemas.openxmlformats.org/presentationml/2006/main">
  <p:tag name="KSO_WM_DIAGRAM_VIRTUALLY_FRAME" val="{&quot;height&quot;:467.95,&quot;left&quot;:5.9,&quot;top&quot;:37.15,&quot;width&quot;:784.9}"/>
</p:tagLst>
</file>

<file path=ppt/tags/tag76.xml><?xml version="1.0" encoding="utf-8"?>
<p:tagLst xmlns:p="http://schemas.openxmlformats.org/presentationml/2006/main">
  <p:tag name="KSO_WM_DIAGRAM_VIRTUALLY_FRAME" val="{&quot;height&quot;:467.95,&quot;left&quot;:5.9,&quot;top&quot;:37.15,&quot;width&quot;:784.9}"/>
</p:tagLst>
</file>

<file path=ppt/tags/tag77.xml><?xml version="1.0" encoding="utf-8"?>
<p:tagLst xmlns:p="http://schemas.openxmlformats.org/presentationml/2006/main">
  <p:tag name="KSO_WM_DIAGRAM_VIRTUALLY_FRAME" val="{&quot;height&quot;:467.95,&quot;left&quot;:5.9,&quot;top&quot;:37.15,&quot;width&quot;:784.9}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p="http://schemas.openxmlformats.org/presentationml/2006/main">
  <p:tag name="KSO_WM_DIAGRAM_VIRTUALLY_FRAME" val="{&quot;height&quot;:357.7363779527559,&quot;left&quot;:426.35,&quot;top&quot;:109.0636220472441,&quot;width&quot;:487.2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357.7363779527559,&quot;left&quot;:426.35,&quot;top&quot;:109.0636220472441,&quot;width&quot;:487.25}"/>
</p:tagLst>
</file>

<file path=ppt/tags/tag81.xml><?xml version="1.0" encoding="utf-8"?>
<p:tagLst xmlns:p="http://schemas.openxmlformats.org/presentationml/2006/main">
  <p:tag name="KSO_WM_DIAGRAM_VIRTUALLY_FRAME" val="{&quot;height&quot;:357.7363779527559,&quot;left&quot;:426.35,&quot;top&quot;:109.0636220472441,&quot;width&quot;:487.25}"/>
</p:tagLst>
</file>

<file path=ppt/tags/tag82.xml><?xml version="1.0" encoding="utf-8"?>
<p:tagLst xmlns:p="http://schemas.openxmlformats.org/presentationml/2006/main">
  <p:tag name="KSO_WM_DIAGRAM_VIRTUALLY_FRAME" val="{&quot;height&quot;:357.7363779527559,&quot;left&quot;:426.35,&quot;top&quot;:109.0636220472441,&quot;width&quot;:487.25}"/>
</p:tagLst>
</file>

<file path=ppt/tags/tag83.xml><?xml version="1.0" encoding="utf-8"?>
<p:tagLst xmlns:p="http://schemas.openxmlformats.org/presentationml/2006/main">
  <p:tag name="KSO_WM_DIAGRAM_VIRTUALLY_FRAME" val="{&quot;height&quot;:357.7363779527559,&quot;left&quot;:426.35,&quot;top&quot;:109.0636220472441,&quot;width&quot;:487.25}"/>
</p:tagLst>
</file>

<file path=ppt/tags/tag84.xml><?xml version="1.0" encoding="utf-8"?>
<p:tagLst xmlns:p="http://schemas.openxmlformats.org/presentationml/2006/main">
  <p:tag name="KSO_WM_DIAGRAM_VIRTUALLY_FRAME" val="{&quot;height&quot;:357.7363779527559,&quot;left&quot;:426.35,&quot;top&quot;:109.0636220472441,&quot;width&quot;:487.25}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6.xml><?xml version="1.0" encoding="utf-8"?>
<p:tagLst xmlns:p="http://schemas.openxmlformats.org/presentationml/2006/main">
  <p:tag name="KSO_DOCER_RESOURCE_TRACE_INFO" val="{&quot;id&quot;:&quot;50059560&quot;,&quot;origin&quot;:0,&quot;type&quot;:&quot;icons&quot;,&quot;user&quot;:&quot;1736392949&quot;}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resource_record_key" val="{&quot;10&quot;:[50059560],&quot;65&quot;:[20187308]}"/>
</p:tagLst>
</file>

<file path=ppt/tags/tag88.xml><?xml version="1.0" encoding="utf-8"?>
<p:tagLst xmlns:p="http://schemas.openxmlformats.org/presentationml/2006/main">
  <p:tag name="KSO_WM_DIAGRAM_VIRTUALLY_FRAME" val="{&quot;height&quot;:357.7363779527559,&quot;left&quot;:426.35,&quot;top&quot;:109.0636220472441,&quot;width&quot;:487.25}"/>
</p:tagLst>
</file>

<file path=ppt/tags/tag89.xml><?xml version="1.0" encoding="utf-8"?>
<p:tagLst xmlns:p="http://schemas.openxmlformats.org/presentationml/2006/main">
  <p:tag name="KSO_WM_DIAGRAM_VIRTUALLY_FRAME" val="{&quot;height&quot;:357.7363779527559,&quot;left&quot;:426.35,&quot;top&quot;:109.0636220472441,&quot;width&quot;:487.25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1.xml><?xml version="1.0" encoding="utf-8"?>
<p:tagLst xmlns:p="http://schemas.openxmlformats.org/presentationml/2006/main">
  <p:tag name="KSO_DOCER_RESOURCE_TRACE_INFO" val="{&quot;id&quot;:&quot;50059560&quot;,&quot;origin&quot;:0,&quot;type&quot;:&quot;icons&quot;,&quot;user&quot;:&quot;1736392949&quot;}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resource_record_key" val="{&quot;10&quot;:[50062324,50059560],&quot;65&quot;:[20187308]}"/>
</p:tagLst>
</file>

<file path=ppt/tags/tag93.xml><?xml version="1.0" encoding="utf-8"?>
<p:tagLst xmlns:p="http://schemas.openxmlformats.org/presentationml/2006/main">
  <p:tag name="KSO_WM_DIAGRAM_VIRTUALLY_FRAME" val="{&quot;height&quot;:357.7363779527559,&quot;left&quot;:426.35,&quot;top&quot;:109.0636220472441,&quot;width&quot;:487.25}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5.xml><?xml version="1.0" encoding="utf-8"?>
<p:tagLst xmlns:p="http://schemas.openxmlformats.org/presentationml/2006/main">
  <p:tag name="resource_record_key" val="{&quot;10&quot;:[50062324,50059560],&quot;65&quot;:[20187308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1054</Words>
  <Application>WPS 演示</Application>
  <PresentationFormat>宽屏</PresentationFormat>
  <Paragraphs>100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Impact</vt:lpstr>
      <vt:lpstr>Arial</vt:lpstr>
      <vt:lpstr>Calibri</vt:lpstr>
      <vt:lpstr>Arial Unicode MS</vt:lpstr>
      <vt:lpstr>Oxygen</vt:lpstr>
      <vt:lpstr>Segoe Print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任隽浩</cp:lastModifiedBy>
  <cp:revision>8</cp:revision>
  <dcterms:created xsi:type="dcterms:W3CDTF">2019-05-09T13:47:00Z</dcterms:created>
  <dcterms:modified xsi:type="dcterms:W3CDTF">2026-05-18T06:13:11Z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2052-12.1.0.26375</vt:lpwstr>
  </property>
  <property fmtid="{D5CDD505-2E9C-101B-9397-08002B2CF9AE}" pid="3" name="KSOTemplateUUID">
    <vt:lpwstr>v1.0_mb_ve5+y8MNjDr3Sf5h3+T70w==</vt:lpwstr>
  </property>
  <property fmtid="{D5CDD505-2E9C-101B-9397-08002B2CF9AE}" pid="4" name="ICV">
    <vt:lpwstr>BCAA4806CCE6455AA2795BA160FDF8B0_13</vt:lpwstr>
  </property>
</Properties>
</file>