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6" d="100"/>
          <a:sy n="96" d="100"/>
        </p:scale>
        <p:origin x="13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A18A84A-0B9F-8FA6-F36F-1918861E34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0E30B79-1CA1-CF73-BCF4-8F479DA188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4C869DC-830B-8212-D38D-F6B0854AC6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EC666-DC8B-4909-84C5-E20DD58E9194}" type="datetimeFigureOut">
              <a:rPr lang="zh-CN" altLang="en-US" smtClean="0"/>
              <a:t>2026/5/18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BBA40BB-99D9-6CCC-0E1B-B371D5B172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DBD0576-93B6-71AB-5B1D-3E5A0D385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A846C-5640-4546-9098-A0C13AC934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971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761DBFE-1778-CAB5-CD1A-02176FA688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B2F60FE-4FEB-00AC-BE09-466251A7AC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D5963E5-63EF-4AF7-4E4E-184C4CB92B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EC666-DC8B-4909-84C5-E20DD58E9194}" type="datetimeFigureOut">
              <a:rPr lang="zh-CN" altLang="en-US" smtClean="0"/>
              <a:t>2026/5/18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02098A3-9825-6FA6-CBD8-A095704DA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1917DB6-6159-AFF4-34CD-2D93AC961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A846C-5640-4546-9098-A0C13AC934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2432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4BFC7B7E-F681-240A-6C9B-E30DE11A8B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8914030-E545-98C3-2B84-7F3617B550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2ACBD6B-1E94-1EC0-5EBC-1340A2746C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EC666-DC8B-4909-84C5-E20DD58E9194}" type="datetimeFigureOut">
              <a:rPr lang="zh-CN" altLang="en-US" smtClean="0"/>
              <a:t>2026/5/18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6C7B128-C7DD-F41D-522E-0F53D2365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69E30EC-B3E0-9DD8-2CE0-4E3E758A66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A846C-5640-4546-9098-A0C13AC934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856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DCDCFAD-EFBD-E3F5-12AA-2E3229D19B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208467B-2A0C-B02B-5104-39B8A1FAB5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D63B3C0-8550-6D92-C6B7-AA1B77EB8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EC666-DC8B-4909-84C5-E20DD58E9194}" type="datetimeFigureOut">
              <a:rPr lang="zh-CN" altLang="en-US" smtClean="0"/>
              <a:t>2026/5/18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DD7BD7D-574F-52ED-B99E-B9B02887D2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B3FF0CA-C877-3EA7-C7EE-71973F6CB6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A846C-5640-4546-9098-A0C13AC934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474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D393D1-B07A-82E9-9593-64CB6FF8F8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F6AB6FF-F9D8-8EAC-C4AC-3BA56DA638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08CA01B-09B4-5B0B-B6DD-A29D480C52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EC666-DC8B-4909-84C5-E20DD58E9194}" type="datetimeFigureOut">
              <a:rPr lang="zh-CN" altLang="en-US" smtClean="0"/>
              <a:t>2026/5/18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167617E-1409-D04A-193B-BE57CFDB4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D09FE4-609A-125C-4297-9D986D259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A846C-5640-4546-9098-A0C13AC934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334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4FFA21-63D4-A591-D6E3-2F071A9826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EF68412-E916-1E09-9DC0-DE65D30DB8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77E4ABC-D5D7-7DF7-BCA1-C18A18A4A7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5A0A274-1F8D-979E-4DB9-1777F2228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EC666-DC8B-4909-84C5-E20DD58E9194}" type="datetimeFigureOut">
              <a:rPr lang="zh-CN" altLang="en-US" smtClean="0"/>
              <a:t>2026/5/18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007B9F1-2EF6-705B-685E-81A285410B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584A6E5-946D-4862-A158-F849D7E286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A846C-5640-4546-9098-A0C13AC934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339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B94A843-CDFD-DBF1-A03D-432FBD4DB3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83B04FC-28BF-22D7-62F1-D1E450F607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5B54B26-8262-ACE0-FEF8-DB3CB2E618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C884D0B-CB46-0358-D6F7-437EA7038A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8FBB03E-C63C-3C16-DB45-AD3A28FB1FB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C27AAFB-EF0C-8C87-51C1-3BC7B14348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EC666-DC8B-4909-84C5-E20DD58E9194}" type="datetimeFigureOut">
              <a:rPr lang="zh-CN" altLang="en-US" smtClean="0"/>
              <a:t>2026/5/18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E8BF0B1-DAE0-DDF8-4C44-0048E3F0F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27EA0F7E-2A0F-7225-8BD1-57168CF72D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A846C-5640-4546-9098-A0C13AC934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8632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157AC8E-FBE2-FD38-107F-8BAB821C1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5DC2EE7-FF44-3F82-F9A7-F214A57D33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EC666-DC8B-4909-84C5-E20DD58E9194}" type="datetimeFigureOut">
              <a:rPr lang="zh-CN" altLang="en-US" smtClean="0"/>
              <a:t>2026/5/18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0ED9B92-64BA-0DDC-C63F-9D0C37BDE6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AC4675D-54F0-9792-BD95-FD90941AA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A846C-5640-4546-9098-A0C13AC934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578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FF5E7F0-019E-35AC-3DEF-CF36492A8F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EC666-DC8B-4909-84C5-E20DD58E9194}" type="datetimeFigureOut">
              <a:rPr lang="zh-CN" altLang="en-US" smtClean="0"/>
              <a:t>2026/5/18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B7A7093-19E0-3B3B-A69D-8B1252B58F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9FB9675-79D4-4121-97DA-3F0F33F8CB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A846C-5640-4546-9098-A0C13AC934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396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2EEE970-9593-A076-3190-E1D18E4C0A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1E46724-6631-F68D-56AC-AF4F773634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4FF1D6C-D3E5-E34E-7456-A2FEDCF68B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B9F885E-CC73-71FC-38E6-25B6B8FE7D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EC666-DC8B-4909-84C5-E20DD58E9194}" type="datetimeFigureOut">
              <a:rPr lang="zh-CN" altLang="en-US" smtClean="0"/>
              <a:t>2026/5/18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57436FB-7D3E-D395-5004-E8F9DD3523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163A6D6-6CED-79AD-2BC1-35FF3DFF9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A846C-5640-4546-9098-A0C13AC934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002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93EF4E-6C24-A377-2B30-A55A3DDA07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B4655ED-FAD7-8415-7479-91E124DAED9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6F415EB-E35A-B6FA-3FFC-E2588708DA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374932F-223C-5DA7-0C97-F4DF84573C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EC666-DC8B-4909-84C5-E20DD58E9194}" type="datetimeFigureOut">
              <a:rPr lang="zh-CN" altLang="en-US" smtClean="0"/>
              <a:t>2026/5/18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0DADA63-473C-953A-84D9-D7E29AB692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21F4AFE-5D33-98FD-5491-FCFE77579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A846C-5640-4546-9098-A0C13AC934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178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AE5BFA4-97E8-8C02-A760-AD7B8D700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9E7781-B8E3-1C0C-D3F7-4FBC6F127C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979F97A-A2A6-A8F0-8448-F62C643CC7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CBEC666-DC8B-4909-84C5-E20DD58E9194}" type="datetimeFigureOut">
              <a:rPr lang="zh-CN" altLang="en-US" smtClean="0"/>
              <a:t>2026/5/18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0946A26-0A2D-76CB-5539-51046AE50E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C58F586-A753-0B24-DC1A-876652FDF4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C4A846C-5640-4546-9098-A0C13AC934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9126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1D590B-E2FF-24A7-2FF3-7528DB55F01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0993B0D-B99F-1CDC-CF5E-653906E53C6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6448918-76F0-3DD4-352B-59879D4416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2361" y="766391"/>
            <a:ext cx="9507277" cy="5325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4792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70B2D97-BF8F-A804-373C-DE2C3311F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3781D0C-A0F2-6CDE-4611-5232B3EB4D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B9E93DB-AA95-2175-1840-1FEB6AA915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727"/>
            <a:ext cx="12192000" cy="6798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7441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07609A-FCC5-5944-5506-FBA00303A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00602E6-3851-E6B5-44F0-6E7ACFD19B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2D04964-E7F0-1853-2991-8F2C703883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147" y="0"/>
            <a:ext cx="1192170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8120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861D3A-44E9-CACC-B83D-AD2A38CB6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280505A0-7726-9025-2BDF-8C8A8947BFB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93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7873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07A2E6A-CEDE-9D31-81EE-F687EC297C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0D7E581-FD5A-3A0E-DA9A-4BFB8DA80D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F8E0A1B-0ED4-82DC-8D06-C9226BC476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6885"/>
            <a:ext cx="12306300" cy="6795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1952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C9F3B7-4A95-DFFF-20A5-0B3D1DAF4D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8D61B3C-D511-FAF8-5368-6198AC49BC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06EC1AD-6D0F-EE46-A68C-B32AAF3B1D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963"/>
            <a:ext cx="12192000" cy="6782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4821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CB3C9E-2FA9-BC8F-9641-1337D89895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02EACE4-E116-A02A-06CD-5C8A7D34F9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FA969AA-036E-003E-F44D-F8F2ACE899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666"/>
            <a:ext cx="12192000" cy="6830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4929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3C3FC50-25BE-CE7B-3763-7D5B74E6A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C5979BD-FB16-1C69-0069-2B26BC7BFF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7FFAEA6-D763-F0CF-6D78-28FABDD443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9" y="0"/>
            <a:ext cx="120384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0740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33EB74-4446-FEC4-1876-FB111DB3F7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616A48B-25BE-53F2-D9DF-CCFDA2F745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F3ED5B1-486A-7537-E4DB-834D59B23C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39" y="0"/>
            <a:ext cx="120603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1898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4C06727-9027-D792-9A0A-87173754C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3918278-3EB1-1A5F-B3BD-1A4C59BD13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B670CE7-42F6-0E58-4F2A-76EABAF07E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359"/>
            <a:ext cx="12192000" cy="6775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3351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8E2D6C6-2AFF-8EF8-09BF-E0A62D1605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DD392A8-A5E2-9AD4-35E9-9A4305618F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C3CFC44-E0F6-BF91-8DBF-A1549CD8A5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83" y="0"/>
            <a:ext cx="121300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3870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Lioren Nuyarion</dc:creator>
  <cp:lastModifiedBy>Lioren Nuyarion</cp:lastModifiedBy>
  <cp:revision>1</cp:revision>
  <dcterms:created xsi:type="dcterms:W3CDTF">2026-05-18T05:29:29Z</dcterms:created>
  <dcterms:modified xsi:type="dcterms:W3CDTF">2026-05-18T05:33:14Z</dcterms:modified>
</cp:coreProperties>
</file>